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30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4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91" name="Freeform 6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92" name="Freeform 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93" name="Freeform 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1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7" name="Freeform 11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8" name="Freeform 1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9" name="Freeform 1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32" name="Freeform 14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hidden">
              <a:xfrm rot="-3816541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" name="Freeform 16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36" name="Group 18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3" name="Freeform 2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4" name="Freeform 2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5" name="Freeform 2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37" name="Group 23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9" name="Freeform 25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0" name="Freeform 2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81" name="Freeform 2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38" name="Freeform 28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9" name="Freeform 29"/>
              <p:cNvSpPr>
                <a:spLocks/>
              </p:cNvSpPr>
              <p:nvPr/>
            </p:nvSpPr>
            <p:spPr bwMode="hidden">
              <a:xfrm rot="-3816541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0" name="Freeform 30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1" name="Freeform 31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42" name="Group 32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5" name="Freeform 3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6" name="Freeform 3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7" name="Freeform 3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43" name="Freeform 37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4" name="Freeform 38"/>
              <p:cNvSpPr>
                <a:spLocks/>
              </p:cNvSpPr>
              <p:nvPr/>
            </p:nvSpPr>
            <p:spPr bwMode="hidden">
              <a:xfrm rot="-3816541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5" name="Freeform 39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" name="Freeform 40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7" name="Freeform 41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8" name="Freeform 42"/>
              <p:cNvSpPr>
                <a:spLocks/>
              </p:cNvSpPr>
              <p:nvPr/>
            </p:nvSpPr>
            <p:spPr bwMode="hidden">
              <a:xfrm rot="-3816541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9" name="Freeform 43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0" name="Freeform 44"/>
              <p:cNvSpPr>
                <a:spLocks/>
              </p:cNvSpPr>
              <p:nvPr/>
            </p:nvSpPr>
            <p:spPr bwMode="hidden">
              <a:xfrm rot="-3183651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51" name="Group 45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6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1" name="Freeform 47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2" name="Freeform 48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73" name="Freeform 49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52" name="Group 50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7" name="Freeform 52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8" name="Freeform 5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9" name="Freeform 5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53" name="Group 55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6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3" name="Freeform 57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4" name="Freeform 58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5" name="Freeform 59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54" name="Freeform 60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5" name="Freeform 61"/>
              <p:cNvSpPr>
                <a:spLocks/>
              </p:cNvSpPr>
              <p:nvPr/>
            </p:nvSpPr>
            <p:spPr bwMode="hidden">
              <a:xfrm rot="-3816541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6" name="Freeform 62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7" name="Freeform 63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8" name="Freeform 64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59" name="Freeform 65"/>
              <p:cNvSpPr>
                <a:spLocks/>
              </p:cNvSpPr>
              <p:nvPr/>
            </p:nvSpPr>
            <p:spPr bwMode="hidden">
              <a:xfrm rot="-3816541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0" name="Freeform 66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1" name="Freeform 67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62" name="Group 68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9" name="Freeform 7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0" name="Freeform 7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61" name="Freeform 7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63" name="Freeform 73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4" name="Freeform 74"/>
              <p:cNvSpPr>
                <a:spLocks/>
              </p:cNvSpPr>
              <p:nvPr/>
            </p:nvSpPr>
            <p:spPr bwMode="hidden">
              <a:xfrm rot="-3816541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5" name="Freeform 75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6" name="Freeform 76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7" name="Freeform 77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8" name="Freeform 78"/>
              <p:cNvSpPr>
                <a:spLocks/>
              </p:cNvSpPr>
              <p:nvPr/>
            </p:nvSpPr>
            <p:spPr bwMode="hidden">
              <a:xfrm rot="-3816541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69" name="Freeform 79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0" name="Freeform 80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1" name="Freeform 81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2" name="Freeform 82"/>
              <p:cNvSpPr>
                <a:spLocks/>
              </p:cNvSpPr>
              <p:nvPr/>
            </p:nvSpPr>
            <p:spPr bwMode="hidden">
              <a:xfrm rot="-3816541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3" name="Freeform 83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4" name="Freeform 84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5" name="Freeform 85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6" name="Freeform 86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7" name="Freeform 87"/>
              <p:cNvSpPr>
                <a:spLocks/>
              </p:cNvSpPr>
              <p:nvPr/>
            </p:nvSpPr>
            <p:spPr bwMode="hidden">
              <a:xfrm rot="-3816541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8" name="Freeform 88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79" name="Freeform 89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0" name="Freeform 90"/>
              <p:cNvSpPr>
                <a:spLocks/>
              </p:cNvSpPr>
              <p:nvPr/>
            </p:nvSpPr>
            <p:spPr bwMode="hidden">
              <a:xfrm rot="-3816541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1" name="Freeform 91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2" name="Freeform 92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3" name="Freeform 93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4" name="Freeform 94"/>
              <p:cNvSpPr>
                <a:spLocks/>
              </p:cNvSpPr>
              <p:nvPr/>
            </p:nvSpPr>
            <p:spPr bwMode="hidden">
              <a:xfrm rot="-3816541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5" name="Freeform 95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6" name="Freeform 96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7" name="Freeform 97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8" name="Freeform 98"/>
              <p:cNvSpPr>
                <a:spLocks/>
              </p:cNvSpPr>
              <p:nvPr/>
            </p:nvSpPr>
            <p:spPr bwMode="hidden">
              <a:xfrm rot="-3816541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89" name="Freeform 99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0" name="Freeform 100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91" name="Group 101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5" name="Freeform 103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6" name="Freeform 10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7" name="Freeform 10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92" name="Freeform 106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3" name="Freeform 107"/>
              <p:cNvSpPr>
                <a:spLocks/>
              </p:cNvSpPr>
              <p:nvPr/>
            </p:nvSpPr>
            <p:spPr bwMode="hidden">
              <a:xfrm rot="-3816541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4" name="Freeform 108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5" name="Freeform 109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6" name="Freeform 110"/>
              <p:cNvSpPr>
                <a:spLocks/>
              </p:cNvSpPr>
              <p:nvPr/>
            </p:nvSpPr>
            <p:spPr bwMode="hidden">
              <a:xfrm rot="-3816541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97" name="Freeform 111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98" name="Group 112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1" name="Freeform 11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2" name="Freeform 11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53" name="Freeform 11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99" name="Group 117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7" name="Freeform 119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8" name="Freeform 1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9" name="Freeform 1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0" name="Group 122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3" name="Freeform 12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4" name="Freeform 1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5" name="Freeform 1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1" name="Group 127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9" name="Freeform 129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0" name="Freeform 13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41" name="Freeform 13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2" name="Freeform 132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3" name="Freeform 133"/>
              <p:cNvSpPr>
                <a:spLocks/>
              </p:cNvSpPr>
              <p:nvPr/>
            </p:nvSpPr>
            <p:spPr bwMode="hidden">
              <a:xfrm rot="-3816541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" name="Freeform 134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" name="Freeform 135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" name="Freeform 136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" name="Freeform 137"/>
              <p:cNvSpPr>
                <a:spLocks/>
              </p:cNvSpPr>
              <p:nvPr/>
            </p:nvSpPr>
            <p:spPr bwMode="hidden">
              <a:xfrm rot="-3816541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" name="Freeform 138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" name="Freeform 139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" name="Freeform 140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" name="Freeform 141"/>
              <p:cNvSpPr>
                <a:spLocks/>
              </p:cNvSpPr>
              <p:nvPr/>
            </p:nvSpPr>
            <p:spPr bwMode="hidden">
              <a:xfrm rot="-3816541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" name="Freeform 142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" name="Freeform 143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" name="Freeform 144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" name="Freeform 145"/>
              <p:cNvSpPr>
                <a:spLocks/>
              </p:cNvSpPr>
              <p:nvPr/>
            </p:nvSpPr>
            <p:spPr bwMode="hidden">
              <a:xfrm rot="-3816541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6 w 354"/>
                  <a:gd name="T5" fmla="*/ 388 h 426"/>
                  <a:gd name="T6" fmla="*/ 134 w 354"/>
                  <a:gd name="T7" fmla="*/ 200 h 426"/>
                  <a:gd name="T8" fmla="*/ 264 w 354"/>
                  <a:gd name="T9" fmla="*/ 449 h 426"/>
                  <a:gd name="T10" fmla="*/ 250 w 354"/>
                  <a:gd name="T11" fmla="*/ 211 h 426"/>
                  <a:gd name="T12" fmla="*/ 196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6" name="Freeform 146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7" name="Freeform 147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18" name="Group 148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5" name="Freeform 15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6" name="Freeform 15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7" name="Freeform 15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19" name="Freeform 153"/>
              <p:cNvSpPr>
                <a:spLocks/>
              </p:cNvSpPr>
              <p:nvPr/>
            </p:nvSpPr>
            <p:spPr bwMode="hidden">
              <a:xfrm rot="-3816541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0" name="Freeform 154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1" name="Freeform 155"/>
              <p:cNvSpPr>
                <a:spLocks/>
              </p:cNvSpPr>
              <p:nvPr/>
            </p:nvSpPr>
            <p:spPr bwMode="hidden">
              <a:xfrm rot="-3816541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2" name="Freeform 156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3" name="Freeform 157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4" name="Freeform 158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25" name="Group 159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6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1" name="Freeform 161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2" name="Freeform 16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33" name="Freeform 16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26" name="Freeform 164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7" name="Freeform 165"/>
              <p:cNvSpPr>
                <a:spLocks/>
              </p:cNvSpPr>
              <p:nvPr/>
            </p:nvSpPr>
            <p:spPr bwMode="hidden">
              <a:xfrm rot="-3816541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8" name="Freeform 166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9" name="Freeform 167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6" name="Group 168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69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100 w 66"/>
                  <a:gd name="T1" fmla="*/ 0 h 401"/>
                  <a:gd name="T2" fmla="*/ 50 w 66"/>
                  <a:gd name="T3" fmla="*/ 26 h 401"/>
                  <a:gd name="T4" fmla="*/ 17 w 66"/>
                  <a:gd name="T5" fmla="*/ 111 h 401"/>
                  <a:gd name="T6" fmla="*/ 17 w 66"/>
                  <a:gd name="T7" fmla="*/ 166 h 401"/>
                  <a:gd name="T8" fmla="*/ 0 w 66"/>
                  <a:gd name="T9" fmla="*/ 225 h 401"/>
                  <a:gd name="T10" fmla="*/ 19 w 66"/>
                  <a:gd name="T11" fmla="*/ 289 h 401"/>
                  <a:gd name="T12" fmla="*/ 32 w 66"/>
                  <a:gd name="T13" fmla="*/ 372 h 401"/>
                  <a:gd name="T14" fmla="*/ 32 w 66"/>
                  <a:gd name="T15" fmla="*/ 479 h 401"/>
                  <a:gd name="T16" fmla="*/ 19 w 66"/>
                  <a:gd name="T17" fmla="*/ 558 h 401"/>
                  <a:gd name="T18" fmla="*/ 26 w 66"/>
                  <a:gd name="T19" fmla="*/ 609 h 401"/>
                  <a:gd name="T20" fmla="*/ 51 w 66"/>
                  <a:gd name="T21" fmla="*/ 673 h 401"/>
                  <a:gd name="T22" fmla="*/ 88 w 66"/>
                  <a:gd name="T23" fmla="*/ 796 h 401"/>
                  <a:gd name="T24" fmla="*/ 110 w 66"/>
                  <a:gd name="T25" fmla="*/ 834 h 401"/>
                  <a:gd name="T26" fmla="*/ 136 w 66"/>
                  <a:gd name="T27" fmla="*/ 834 h 401"/>
                  <a:gd name="T28" fmla="*/ 142 w 66"/>
                  <a:gd name="T29" fmla="*/ 791 h 401"/>
                  <a:gd name="T30" fmla="*/ 115 w 66"/>
                  <a:gd name="T31" fmla="*/ 721 h 401"/>
                  <a:gd name="T32" fmla="*/ 83 w 66"/>
                  <a:gd name="T33" fmla="*/ 637 h 401"/>
                  <a:gd name="T34" fmla="*/ 68 w 66"/>
                  <a:gd name="T35" fmla="*/ 565 h 401"/>
                  <a:gd name="T36" fmla="*/ 83 w 66"/>
                  <a:gd name="T37" fmla="*/ 499 h 401"/>
                  <a:gd name="T38" fmla="*/ 93 w 66"/>
                  <a:gd name="T39" fmla="*/ 424 h 401"/>
                  <a:gd name="T40" fmla="*/ 84 w 66"/>
                  <a:gd name="T41" fmla="*/ 336 h 401"/>
                  <a:gd name="T42" fmla="*/ 68 w 66"/>
                  <a:gd name="T43" fmla="*/ 259 h 401"/>
                  <a:gd name="T44" fmla="*/ 57 w 66"/>
                  <a:gd name="T45" fmla="*/ 210 h 401"/>
                  <a:gd name="T46" fmla="*/ 68 w 66"/>
                  <a:gd name="T47" fmla="*/ 166 h 401"/>
                  <a:gd name="T48" fmla="*/ 68 w 66"/>
                  <a:gd name="T49" fmla="*/ 124 h 401"/>
                  <a:gd name="T50" fmla="*/ 77 w 66"/>
                  <a:gd name="T51" fmla="*/ 79 h 401"/>
                  <a:gd name="T52" fmla="*/ 106 w 66"/>
                  <a:gd name="T53" fmla="*/ 35 h 401"/>
                  <a:gd name="T54" fmla="*/ 100 w 66"/>
                  <a:gd name="T55" fmla="*/ 0 h 40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9" name="Freeform 170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14 w 888"/>
                  <a:gd name="T1" fmla="*/ 52 h 43"/>
                  <a:gd name="T2" fmla="*/ 97 w 888"/>
                  <a:gd name="T3" fmla="*/ 35 h 43"/>
                  <a:gd name="T4" fmla="*/ 189 w 888"/>
                  <a:gd name="T5" fmla="*/ 19 h 43"/>
                  <a:gd name="T6" fmla="*/ 258 w 888"/>
                  <a:gd name="T7" fmla="*/ 15 h 43"/>
                  <a:gd name="T8" fmla="*/ 408 w 888"/>
                  <a:gd name="T9" fmla="*/ 19 h 43"/>
                  <a:gd name="T10" fmla="*/ 540 w 888"/>
                  <a:gd name="T11" fmla="*/ 27 h 43"/>
                  <a:gd name="T12" fmla="*/ 635 w 888"/>
                  <a:gd name="T13" fmla="*/ 27 h 43"/>
                  <a:gd name="T14" fmla="*/ 710 w 888"/>
                  <a:gd name="T15" fmla="*/ 15 h 43"/>
                  <a:gd name="T16" fmla="*/ 741 w 888"/>
                  <a:gd name="T17" fmla="*/ 3 h 43"/>
                  <a:gd name="T18" fmla="*/ 803 w 888"/>
                  <a:gd name="T19" fmla="*/ 10 h 43"/>
                  <a:gd name="T20" fmla="*/ 910 w 888"/>
                  <a:gd name="T21" fmla="*/ 22 h 43"/>
                  <a:gd name="T22" fmla="*/ 992 w 888"/>
                  <a:gd name="T23" fmla="*/ 41 h 43"/>
                  <a:gd name="T24" fmla="*/ 1092 w 888"/>
                  <a:gd name="T25" fmla="*/ 47 h 43"/>
                  <a:gd name="T26" fmla="*/ 1200 w 888"/>
                  <a:gd name="T27" fmla="*/ 40 h 43"/>
                  <a:gd name="T28" fmla="*/ 1298 w 888"/>
                  <a:gd name="T29" fmla="*/ 32 h 43"/>
                  <a:gd name="T30" fmla="*/ 1369 w 888"/>
                  <a:gd name="T31" fmla="*/ 40 h 43"/>
                  <a:gd name="T32" fmla="*/ 1454 w 888"/>
                  <a:gd name="T33" fmla="*/ 41 h 43"/>
                  <a:gd name="T34" fmla="*/ 1524 w 888"/>
                  <a:gd name="T35" fmla="*/ 47 h 43"/>
                  <a:gd name="T36" fmla="*/ 1601 w 888"/>
                  <a:gd name="T37" fmla="*/ 32 h 43"/>
                  <a:gd name="T38" fmla="*/ 1661 w 888"/>
                  <a:gd name="T39" fmla="*/ 22 h 43"/>
                  <a:gd name="T40" fmla="*/ 1713 w 888"/>
                  <a:gd name="T41" fmla="*/ 1 h 43"/>
                  <a:gd name="T42" fmla="*/ 1780 w 888"/>
                  <a:gd name="T43" fmla="*/ 0 h 43"/>
                  <a:gd name="T44" fmla="*/ 1841 w 888"/>
                  <a:gd name="T45" fmla="*/ 10 h 43"/>
                  <a:gd name="T46" fmla="*/ 1855 w 888"/>
                  <a:gd name="T47" fmla="*/ 28 h 43"/>
                  <a:gd name="T48" fmla="*/ 1837 w 888"/>
                  <a:gd name="T49" fmla="*/ 46 h 43"/>
                  <a:gd name="T50" fmla="*/ 1804 w 888"/>
                  <a:gd name="T51" fmla="*/ 47 h 43"/>
                  <a:gd name="T52" fmla="*/ 1769 w 888"/>
                  <a:gd name="T53" fmla="*/ 46 h 43"/>
                  <a:gd name="T54" fmla="*/ 1680 w 888"/>
                  <a:gd name="T55" fmla="*/ 62 h 43"/>
                  <a:gd name="T56" fmla="*/ 1616 w 888"/>
                  <a:gd name="T57" fmla="*/ 93 h 43"/>
                  <a:gd name="T58" fmla="*/ 1585 w 888"/>
                  <a:gd name="T59" fmla="*/ 95 h 43"/>
                  <a:gd name="T60" fmla="*/ 1516 w 888"/>
                  <a:gd name="T61" fmla="*/ 87 h 43"/>
                  <a:gd name="T62" fmla="*/ 1460 w 888"/>
                  <a:gd name="T63" fmla="*/ 84 h 43"/>
                  <a:gd name="T64" fmla="*/ 1292 w 888"/>
                  <a:gd name="T65" fmla="*/ 87 h 43"/>
                  <a:gd name="T66" fmla="*/ 1215 w 888"/>
                  <a:gd name="T67" fmla="*/ 95 h 43"/>
                  <a:gd name="T68" fmla="*/ 1108 w 888"/>
                  <a:gd name="T69" fmla="*/ 95 h 43"/>
                  <a:gd name="T70" fmla="*/ 1028 w 888"/>
                  <a:gd name="T71" fmla="*/ 84 h 43"/>
                  <a:gd name="T72" fmla="*/ 960 w 888"/>
                  <a:gd name="T73" fmla="*/ 81 h 43"/>
                  <a:gd name="T74" fmla="*/ 902 w 888"/>
                  <a:gd name="T75" fmla="*/ 82 h 43"/>
                  <a:gd name="T76" fmla="*/ 872 w 888"/>
                  <a:gd name="T77" fmla="*/ 82 h 43"/>
                  <a:gd name="T78" fmla="*/ 830 w 888"/>
                  <a:gd name="T79" fmla="*/ 73 h 43"/>
                  <a:gd name="T80" fmla="*/ 779 w 888"/>
                  <a:gd name="T81" fmla="*/ 54 h 43"/>
                  <a:gd name="T82" fmla="*/ 753 w 888"/>
                  <a:gd name="T83" fmla="*/ 59 h 43"/>
                  <a:gd name="T84" fmla="*/ 685 w 888"/>
                  <a:gd name="T85" fmla="*/ 67 h 43"/>
                  <a:gd name="T86" fmla="*/ 635 w 888"/>
                  <a:gd name="T87" fmla="*/ 81 h 43"/>
                  <a:gd name="T88" fmla="*/ 596 w 888"/>
                  <a:gd name="T89" fmla="*/ 67 h 43"/>
                  <a:gd name="T90" fmla="*/ 557 w 888"/>
                  <a:gd name="T91" fmla="*/ 67 h 43"/>
                  <a:gd name="T92" fmla="*/ 502 w 888"/>
                  <a:gd name="T93" fmla="*/ 73 h 43"/>
                  <a:gd name="T94" fmla="*/ 429 w 888"/>
                  <a:gd name="T95" fmla="*/ 73 h 43"/>
                  <a:gd name="T96" fmla="*/ 329 w 888"/>
                  <a:gd name="T97" fmla="*/ 62 h 43"/>
                  <a:gd name="T98" fmla="*/ 213 w 888"/>
                  <a:gd name="T99" fmla="*/ 59 h 43"/>
                  <a:gd name="T100" fmla="*/ 109 w 888"/>
                  <a:gd name="T101" fmla="*/ 73 h 43"/>
                  <a:gd name="T102" fmla="*/ 51 w 888"/>
                  <a:gd name="T103" fmla="*/ 93 h 43"/>
                  <a:gd name="T104" fmla="*/ 18 w 888"/>
                  <a:gd name="T105" fmla="*/ 87 h 43"/>
                  <a:gd name="T106" fmla="*/ 0 w 888"/>
                  <a:gd name="T107" fmla="*/ 74 h 43"/>
                  <a:gd name="T108" fmla="*/ 14 w 888"/>
                  <a:gd name="T109" fmla="*/ 52 h 4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7" name="Group 171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2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10330 w 5126"/>
                  <a:gd name="T1" fmla="*/ 2 h 305"/>
                  <a:gd name="T2" fmla="*/ 10330 w 5126"/>
                  <a:gd name="T3" fmla="*/ 276 h 305"/>
                  <a:gd name="T4" fmla="*/ 10150 w 5126"/>
                  <a:gd name="T5" fmla="*/ 278 h 305"/>
                  <a:gd name="T6" fmla="*/ 9902 w 5126"/>
                  <a:gd name="T7" fmla="*/ 300 h 305"/>
                  <a:gd name="T8" fmla="*/ 9767 w 5126"/>
                  <a:gd name="T9" fmla="*/ 296 h 305"/>
                  <a:gd name="T10" fmla="*/ 9366 w 5126"/>
                  <a:gd name="T11" fmla="*/ 273 h 305"/>
                  <a:gd name="T12" fmla="*/ 9084 w 5126"/>
                  <a:gd name="T13" fmla="*/ 264 h 305"/>
                  <a:gd name="T14" fmla="*/ 8554 w 5126"/>
                  <a:gd name="T15" fmla="*/ 287 h 305"/>
                  <a:gd name="T16" fmla="*/ 8024 w 5126"/>
                  <a:gd name="T17" fmla="*/ 291 h 305"/>
                  <a:gd name="T18" fmla="*/ 7336 w 5126"/>
                  <a:gd name="T19" fmla="*/ 282 h 305"/>
                  <a:gd name="T20" fmla="*/ 6742 w 5126"/>
                  <a:gd name="T21" fmla="*/ 287 h 305"/>
                  <a:gd name="T22" fmla="*/ 6379 w 5126"/>
                  <a:gd name="T23" fmla="*/ 305 h 305"/>
                  <a:gd name="T24" fmla="*/ 5741 w 5126"/>
                  <a:gd name="T25" fmla="*/ 269 h 305"/>
                  <a:gd name="T26" fmla="*/ 5274 w 5126"/>
                  <a:gd name="T27" fmla="*/ 260 h 305"/>
                  <a:gd name="T28" fmla="*/ 4755 w 5126"/>
                  <a:gd name="T29" fmla="*/ 273 h 305"/>
                  <a:gd name="T30" fmla="*/ 4045 w 5126"/>
                  <a:gd name="T31" fmla="*/ 282 h 305"/>
                  <a:gd name="T32" fmla="*/ 3599 w 5126"/>
                  <a:gd name="T33" fmla="*/ 287 h 305"/>
                  <a:gd name="T34" fmla="*/ 3399 w 5126"/>
                  <a:gd name="T35" fmla="*/ 296 h 305"/>
                  <a:gd name="T36" fmla="*/ 3079 w 5126"/>
                  <a:gd name="T37" fmla="*/ 273 h 305"/>
                  <a:gd name="T38" fmla="*/ 2689 w 5126"/>
                  <a:gd name="T39" fmla="*/ 287 h 305"/>
                  <a:gd name="T40" fmla="*/ 2387 w 5126"/>
                  <a:gd name="T41" fmla="*/ 282 h 305"/>
                  <a:gd name="T42" fmla="*/ 2179 w 5126"/>
                  <a:gd name="T43" fmla="*/ 291 h 305"/>
                  <a:gd name="T44" fmla="*/ 1951 w 5126"/>
                  <a:gd name="T45" fmla="*/ 282 h 305"/>
                  <a:gd name="T46" fmla="*/ 1664 w 5126"/>
                  <a:gd name="T47" fmla="*/ 273 h 305"/>
                  <a:gd name="T48" fmla="*/ 1414 w 5126"/>
                  <a:gd name="T49" fmla="*/ 273 h 305"/>
                  <a:gd name="T50" fmla="*/ 1173 w 5126"/>
                  <a:gd name="T51" fmla="*/ 291 h 305"/>
                  <a:gd name="T52" fmla="*/ 976 w 5126"/>
                  <a:gd name="T53" fmla="*/ 278 h 305"/>
                  <a:gd name="T54" fmla="*/ 674 w 5126"/>
                  <a:gd name="T55" fmla="*/ 251 h 305"/>
                  <a:gd name="T56" fmla="*/ 346 w 5126"/>
                  <a:gd name="T57" fmla="*/ 260 h 305"/>
                  <a:gd name="T58" fmla="*/ 156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10330 w 5126"/>
                  <a:gd name="T65" fmla="*/ 2 h 3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2" name="Freeform 173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150 h 95"/>
                  <a:gd name="T2" fmla="*/ 10 w 167"/>
                  <a:gd name="T3" fmla="*/ 61 h 95"/>
                  <a:gd name="T4" fmla="*/ 96 w 167"/>
                  <a:gd name="T5" fmla="*/ 26 h 95"/>
                  <a:gd name="T6" fmla="*/ 221 w 167"/>
                  <a:gd name="T7" fmla="*/ 2 h 95"/>
                  <a:gd name="T8" fmla="*/ 340 w 167"/>
                  <a:gd name="T9" fmla="*/ 0 h 95"/>
                  <a:gd name="T10" fmla="*/ 514 w 167"/>
                  <a:gd name="T11" fmla="*/ 23 h 95"/>
                  <a:gd name="T12" fmla="*/ 616 w 167"/>
                  <a:gd name="T13" fmla="*/ 61 h 95"/>
                  <a:gd name="T14" fmla="*/ 682 w 167"/>
                  <a:gd name="T15" fmla="*/ 118 h 95"/>
                  <a:gd name="T16" fmla="*/ 688 w 167"/>
                  <a:gd name="T17" fmla="*/ 162 h 95"/>
                  <a:gd name="T18" fmla="*/ 698 w 167"/>
                  <a:gd name="T19" fmla="*/ 189 h 95"/>
                  <a:gd name="T20" fmla="*/ 653 w 167"/>
                  <a:gd name="T21" fmla="*/ 194 h 95"/>
                  <a:gd name="T22" fmla="*/ 321 w 167"/>
                  <a:gd name="T23" fmla="*/ 178 h 95"/>
                  <a:gd name="T24" fmla="*/ 0 w 167"/>
                  <a:gd name="T25" fmla="*/ 150 h 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3" name="Freeform 174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82 w 921"/>
                  <a:gd name="T3" fmla="*/ 88 h 141"/>
                  <a:gd name="T4" fmla="*/ 142 w 921"/>
                  <a:gd name="T5" fmla="*/ 68 h 141"/>
                  <a:gd name="T6" fmla="*/ 273 w 921"/>
                  <a:gd name="T7" fmla="*/ 44 h 141"/>
                  <a:gd name="T8" fmla="*/ 420 w 921"/>
                  <a:gd name="T9" fmla="*/ 33 h 141"/>
                  <a:gd name="T10" fmla="*/ 605 w 921"/>
                  <a:gd name="T11" fmla="*/ 34 h 141"/>
                  <a:gd name="T12" fmla="*/ 807 w 921"/>
                  <a:gd name="T13" fmla="*/ 46 h 141"/>
                  <a:gd name="T14" fmla="*/ 1001 w 921"/>
                  <a:gd name="T15" fmla="*/ 60 h 141"/>
                  <a:gd name="T16" fmla="*/ 1115 w 921"/>
                  <a:gd name="T17" fmla="*/ 63 h 141"/>
                  <a:gd name="T18" fmla="*/ 1243 w 921"/>
                  <a:gd name="T19" fmla="*/ 61 h 141"/>
                  <a:gd name="T20" fmla="*/ 1342 w 921"/>
                  <a:gd name="T21" fmla="*/ 51 h 141"/>
                  <a:gd name="T22" fmla="*/ 1433 w 921"/>
                  <a:gd name="T23" fmla="*/ 33 h 141"/>
                  <a:gd name="T24" fmla="*/ 1526 w 921"/>
                  <a:gd name="T25" fmla="*/ 0 h 141"/>
                  <a:gd name="T26" fmla="*/ 1865 w 921"/>
                  <a:gd name="T27" fmla="*/ 1 h 141"/>
                  <a:gd name="T28" fmla="*/ 1821 w 921"/>
                  <a:gd name="T29" fmla="*/ 39 h 141"/>
                  <a:gd name="T30" fmla="*/ 1771 w 921"/>
                  <a:gd name="T31" fmla="*/ 67 h 141"/>
                  <a:gd name="T32" fmla="*/ 1721 w 921"/>
                  <a:gd name="T33" fmla="*/ 81 h 141"/>
                  <a:gd name="T34" fmla="*/ 1669 w 921"/>
                  <a:gd name="T35" fmla="*/ 95 h 141"/>
                  <a:gd name="T36" fmla="*/ 1600 w 921"/>
                  <a:gd name="T37" fmla="*/ 107 h 141"/>
                  <a:gd name="T38" fmla="*/ 1517 w 921"/>
                  <a:gd name="T39" fmla="*/ 114 h 141"/>
                  <a:gd name="T40" fmla="*/ 1396 w 921"/>
                  <a:gd name="T41" fmla="*/ 121 h 141"/>
                  <a:gd name="T42" fmla="*/ 1279 w 921"/>
                  <a:gd name="T43" fmla="*/ 121 h 141"/>
                  <a:gd name="T44" fmla="*/ 1072 w 921"/>
                  <a:gd name="T45" fmla="*/ 114 h 141"/>
                  <a:gd name="T46" fmla="*/ 909 w 921"/>
                  <a:gd name="T47" fmla="*/ 102 h 141"/>
                  <a:gd name="T48" fmla="*/ 764 w 921"/>
                  <a:gd name="T49" fmla="*/ 91 h 141"/>
                  <a:gd name="T50" fmla="*/ 605 w 921"/>
                  <a:gd name="T51" fmla="*/ 87 h 141"/>
                  <a:gd name="T52" fmla="*/ 424 w 921"/>
                  <a:gd name="T53" fmla="*/ 94 h 141"/>
                  <a:gd name="T54" fmla="*/ 307 w 921"/>
                  <a:gd name="T55" fmla="*/ 105 h 141"/>
                  <a:gd name="T56" fmla="*/ 246 w 921"/>
                  <a:gd name="T57" fmla="*/ 107 h 141"/>
                  <a:gd name="T58" fmla="*/ 134 w 921"/>
                  <a:gd name="T59" fmla="*/ 114 h 141"/>
                  <a:gd name="T60" fmla="*/ 48 w 921"/>
                  <a:gd name="T61" fmla="*/ 127 h 141"/>
                  <a:gd name="T62" fmla="*/ 0 w 921"/>
                  <a:gd name="T63" fmla="*/ 141 h 14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4" name="Freeform 175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28 w 190"/>
                  <a:gd name="T1" fmla="*/ 155 h 90"/>
                  <a:gd name="T2" fmla="*/ 126 w 190"/>
                  <a:gd name="T3" fmla="*/ 110 h 90"/>
                  <a:gd name="T4" fmla="*/ 273 w 190"/>
                  <a:gd name="T5" fmla="*/ 65 h 90"/>
                  <a:gd name="T6" fmla="*/ 439 w 190"/>
                  <a:gd name="T7" fmla="*/ 26 h 90"/>
                  <a:gd name="T8" fmla="*/ 671 w 190"/>
                  <a:gd name="T9" fmla="*/ 0 h 90"/>
                  <a:gd name="T10" fmla="*/ 810 w 190"/>
                  <a:gd name="T11" fmla="*/ 0 h 90"/>
                  <a:gd name="T12" fmla="*/ 699 w 190"/>
                  <a:gd name="T13" fmla="*/ 28 h 90"/>
                  <a:gd name="T14" fmla="*/ 550 w 190"/>
                  <a:gd name="T15" fmla="*/ 69 h 90"/>
                  <a:gd name="T16" fmla="*/ 439 w 190"/>
                  <a:gd name="T17" fmla="*/ 116 h 90"/>
                  <a:gd name="T18" fmla="*/ 395 w 190"/>
                  <a:gd name="T19" fmla="*/ 160 h 90"/>
                  <a:gd name="T20" fmla="*/ 376 w 190"/>
                  <a:gd name="T21" fmla="*/ 190 h 90"/>
                  <a:gd name="T22" fmla="*/ 144 w 190"/>
                  <a:gd name="T23" fmla="*/ 185 h 90"/>
                  <a:gd name="T24" fmla="*/ 0 w 190"/>
                  <a:gd name="T25" fmla="*/ 177 h 90"/>
                  <a:gd name="T26" fmla="*/ 28 w 190"/>
                  <a:gd name="T27" fmla="*/ 155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5" name="Freeform 176"/>
              <p:cNvSpPr>
                <a:spLocks/>
              </p:cNvSpPr>
              <p:nvPr/>
            </p:nvSpPr>
            <p:spPr bwMode="ltGray">
              <a:xfrm>
                <a:off x="1595" y="2"/>
                <a:ext cx="214" cy="85"/>
              </a:xfrm>
              <a:custGeom>
                <a:avLst/>
                <a:gdLst>
                  <a:gd name="T0" fmla="*/ 0 w 190"/>
                  <a:gd name="T1" fmla="*/ 0 h 86"/>
                  <a:gd name="T2" fmla="*/ 23 w 190"/>
                  <a:gd name="T3" fmla="*/ 15 h 86"/>
                  <a:gd name="T4" fmla="*/ 91 w 190"/>
                  <a:gd name="T5" fmla="*/ 42 h 86"/>
                  <a:gd name="T6" fmla="*/ 168 w 190"/>
                  <a:gd name="T7" fmla="*/ 55 h 86"/>
                  <a:gd name="T8" fmla="*/ 278 w 190"/>
                  <a:gd name="T9" fmla="*/ 75 h 86"/>
                  <a:gd name="T10" fmla="*/ 387 w 190"/>
                  <a:gd name="T11" fmla="*/ 81 h 86"/>
                  <a:gd name="T12" fmla="*/ 278 w 190"/>
                  <a:gd name="T13" fmla="*/ 58 h 86"/>
                  <a:gd name="T14" fmla="*/ 230 w 190"/>
                  <a:gd name="T15" fmla="*/ 43 h 86"/>
                  <a:gd name="T16" fmla="*/ 190 w 190"/>
                  <a:gd name="T17" fmla="*/ 19 h 86"/>
                  <a:gd name="T18" fmla="*/ 177 w 190"/>
                  <a:gd name="T19" fmla="*/ 0 h 86"/>
                  <a:gd name="T20" fmla="*/ 0 w 190"/>
                  <a:gd name="T21" fmla="*/ 0 h 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6" name="Freeform 177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1634 w 387"/>
                  <a:gd name="T1" fmla="*/ 238 h 124"/>
                  <a:gd name="T2" fmla="*/ 1569 w 387"/>
                  <a:gd name="T3" fmla="*/ 199 h 124"/>
                  <a:gd name="T4" fmla="*/ 1491 w 387"/>
                  <a:gd name="T5" fmla="*/ 170 h 124"/>
                  <a:gd name="T6" fmla="*/ 1383 w 387"/>
                  <a:gd name="T7" fmla="*/ 142 h 124"/>
                  <a:gd name="T8" fmla="*/ 1257 w 387"/>
                  <a:gd name="T9" fmla="*/ 119 h 124"/>
                  <a:gd name="T10" fmla="*/ 1090 w 387"/>
                  <a:gd name="T11" fmla="*/ 100 h 124"/>
                  <a:gd name="T12" fmla="*/ 886 w 387"/>
                  <a:gd name="T13" fmla="*/ 89 h 124"/>
                  <a:gd name="T14" fmla="*/ 653 w 387"/>
                  <a:gd name="T15" fmla="*/ 80 h 124"/>
                  <a:gd name="T16" fmla="*/ 464 w 387"/>
                  <a:gd name="T17" fmla="*/ 70 h 124"/>
                  <a:gd name="T18" fmla="*/ 286 w 387"/>
                  <a:gd name="T19" fmla="*/ 59 h 124"/>
                  <a:gd name="T20" fmla="*/ 145 w 387"/>
                  <a:gd name="T21" fmla="*/ 38 h 124"/>
                  <a:gd name="T22" fmla="*/ 47 w 387"/>
                  <a:gd name="T23" fmla="*/ 18 h 124"/>
                  <a:gd name="T24" fmla="*/ 0 w 387"/>
                  <a:gd name="T25" fmla="*/ 0 h 124"/>
                  <a:gd name="T26" fmla="*/ 64 w 387"/>
                  <a:gd name="T27" fmla="*/ 82 h 124"/>
                  <a:gd name="T28" fmla="*/ 137 w 387"/>
                  <a:gd name="T29" fmla="*/ 116 h 124"/>
                  <a:gd name="T30" fmla="*/ 315 w 387"/>
                  <a:gd name="T31" fmla="*/ 156 h 124"/>
                  <a:gd name="T32" fmla="*/ 509 w 387"/>
                  <a:gd name="T33" fmla="*/ 175 h 124"/>
                  <a:gd name="T34" fmla="*/ 720 w 387"/>
                  <a:gd name="T35" fmla="*/ 194 h 124"/>
                  <a:gd name="T36" fmla="*/ 823 w 387"/>
                  <a:gd name="T37" fmla="*/ 213 h 124"/>
                  <a:gd name="T38" fmla="*/ 884 w 387"/>
                  <a:gd name="T39" fmla="*/ 238 h 124"/>
                  <a:gd name="T40" fmla="*/ 915 w 387"/>
                  <a:gd name="T41" fmla="*/ 256 h 124"/>
                  <a:gd name="T42" fmla="*/ 1191 w 387"/>
                  <a:gd name="T43" fmla="*/ 247 h 124"/>
                  <a:gd name="T44" fmla="*/ 1505 w 387"/>
                  <a:gd name="T45" fmla="*/ 244 h 124"/>
                  <a:gd name="T46" fmla="*/ 1634 w 387"/>
                  <a:gd name="T47" fmla="*/ 238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7" name="Freeform 178"/>
              <p:cNvSpPr>
                <a:spLocks/>
              </p:cNvSpPr>
              <p:nvPr/>
            </p:nvSpPr>
            <p:spPr bwMode="ltGray">
              <a:xfrm>
                <a:off x="1964" y="2"/>
                <a:ext cx="175" cy="28"/>
              </a:xfrm>
              <a:custGeom>
                <a:avLst/>
                <a:gdLst>
                  <a:gd name="T0" fmla="*/ 0 w 156"/>
                  <a:gd name="T1" fmla="*/ 0 h 29"/>
                  <a:gd name="T2" fmla="*/ 49 w 156"/>
                  <a:gd name="T3" fmla="*/ 16 h 29"/>
                  <a:gd name="T4" fmla="*/ 103 w 156"/>
                  <a:gd name="T5" fmla="*/ 23 h 29"/>
                  <a:gd name="T6" fmla="*/ 178 w 156"/>
                  <a:gd name="T7" fmla="*/ 24 h 29"/>
                  <a:gd name="T8" fmla="*/ 257 w 156"/>
                  <a:gd name="T9" fmla="*/ 16 h 29"/>
                  <a:gd name="T10" fmla="*/ 311 w 156"/>
                  <a:gd name="T11" fmla="*/ 0 h 29"/>
                  <a:gd name="T12" fmla="*/ 0 w 156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8" name="Freeform 179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1560 w 960"/>
                  <a:gd name="T1" fmla="*/ 0 h 172"/>
                  <a:gd name="T2" fmla="*/ 1522 w 960"/>
                  <a:gd name="T3" fmla="*/ 16 h 172"/>
                  <a:gd name="T4" fmla="*/ 1445 w 960"/>
                  <a:gd name="T5" fmla="*/ 40 h 172"/>
                  <a:gd name="T6" fmla="*/ 1342 w 960"/>
                  <a:gd name="T7" fmla="*/ 59 h 172"/>
                  <a:gd name="T8" fmla="*/ 1222 w 960"/>
                  <a:gd name="T9" fmla="*/ 74 h 172"/>
                  <a:gd name="T10" fmla="*/ 1105 w 960"/>
                  <a:gd name="T11" fmla="*/ 84 h 172"/>
                  <a:gd name="T12" fmla="*/ 983 w 960"/>
                  <a:gd name="T13" fmla="*/ 91 h 172"/>
                  <a:gd name="T14" fmla="*/ 840 w 960"/>
                  <a:gd name="T15" fmla="*/ 94 h 172"/>
                  <a:gd name="T16" fmla="*/ 692 w 960"/>
                  <a:gd name="T17" fmla="*/ 91 h 172"/>
                  <a:gd name="T18" fmla="*/ 556 w 960"/>
                  <a:gd name="T19" fmla="*/ 83 h 172"/>
                  <a:gd name="T20" fmla="*/ 437 w 960"/>
                  <a:gd name="T21" fmla="*/ 74 h 172"/>
                  <a:gd name="T22" fmla="*/ 342 w 960"/>
                  <a:gd name="T23" fmla="*/ 76 h 172"/>
                  <a:gd name="T24" fmla="*/ 232 w 960"/>
                  <a:gd name="T25" fmla="*/ 79 h 172"/>
                  <a:gd name="T26" fmla="*/ 140 w 960"/>
                  <a:gd name="T27" fmla="*/ 87 h 172"/>
                  <a:gd name="T28" fmla="*/ 48 w 960"/>
                  <a:gd name="T29" fmla="*/ 110 h 172"/>
                  <a:gd name="T30" fmla="*/ 0 w 960"/>
                  <a:gd name="T31" fmla="*/ 135 h 172"/>
                  <a:gd name="T32" fmla="*/ 83 w 960"/>
                  <a:gd name="T33" fmla="*/ 117 h 172"/>
                  <a:gd name="T34" fmla="*/ 171 w 960"/>
                  <a:gd name="T35" fmla="*/ 104 h 172"/>
                  <a:gd name="T36" fmla="*/ 253 w 960"/>
                  <a:gd name="T37" fmla="*/ 100 h 172"/>
                  <a:gd name="T38" fmla="*/ 357 w 960"/>
                  <a:gd name="T39" fmla="*/ 100 h 172"/>
                  <a:gd name="T40" fmla="*/ 458 w 960"/>
                  <a:gd name="T41" fmla="*/ 106 h 172"/>
                  <a:gd name="T42" fmla="*/ 565 w 960"/>
                  <a:gd name="T43" fmla="*/ 121 h 172"/>
                  <a:gd name="T44" fmla="*/ 687 w 960"/>
                  <a:gd name="T45" fmla="*/ 140 h 172"/>
                  <a:gd name="T46" fmla="*/ 806 w 960"/>
                  <a:gd name="T47" fmla="*/ 154 h 172"/>
                  <a:gd name="T48" fmla="*/ 908 w 960"/>
                  <a:gd name="T49" fmla="*/ 161 h 172"/>
                  <a:gd name="T50" fmla="*/ 1041 w 960"/>
                  <a:gd name="T51" fmla="*/ 167 h 172"/>
                  <a:gd name="T52" fmla="*/ 1212 w 960"/>
                  <a:gd name="T53" fmla="*/ 171 h 172"/>
                  <a:gd name="T54" fmla="*/ 1348 w 960"/>
                  <a:gd name="T55" fmla="*/ 172 h 172"/>
                  <a:gd name="T56" fmla="*/ 1490 w 960"/>
                  <a:gd name="T57" fmla="*/ 164 h 172"/>
                  <a:gd name="T58" fmla="*/ 1587 w 960"/>
                  <a:gd name="T59" fmla="*/ 147 h 172"/>
                  <a:gd name="T60" fmla="*/ 1715 w 960"/>
                  <a:gd name="T61" fmla="*/ 118 h 172"/>
                  <a:gd name="T62" fmla="*/ 1806 w 960"/>
                  <a:gd name="T63" fmla="*/ 80 h 172"/>
                  <a:gd name="T64" fmla="*/ 1882 w 960"/>
                  <a:gd name="T65" fmla="*/ 43 h 172"/>
                  <a:gd name="T66" fmla="*/ 1946 w 960"/>
                  <a:gd name="T67" fmla="*/ 2 h 172"/>
                  <a:gd name="T68" fmla="*/ 1560 w 960"/>
                  <a:gd name="T69" fmla="*/ 0 h 1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9" name="Freeform 180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227 h 111"/>
                  <a:gd name="T2" fmla="*/ 1 w 226"/>
                  <a:gd name="T3" fmla="*/ 177 h 111"/>
                  <a:gd name="T4" fmla="*/ 48 w 226"/>
                  <a:gd name="T5" fmla="*/ 111 h 111"/>
                  <a:gd name="T6" fmla="*/ 119 w 226"/>
                  <a:gd name="T7" fmla="*/ 68 h 111"/>
                  <a:gd name="T8" fmla="*/ 232 w 226"/>
                  <a:gd name="T9" fmla="*/ 26 h 111"/>
                  <a:gd name="T10" fmla="*/ 389 w 226"/>
                  <a:gd name="T11" fmla="*/ 2 h 111"/>
                  <a:gd name="T12" fmla="*/ 509 w 226"/>
                  <a:gd name="T13" fmla="*/ 0 h 111"/>
                  <a:gd name="T14" fmla="*/ 658 w 226"/>
                  <a:gd name="T15" fmla="*/ 12 h 111"/>
                  <a:gd name="T16" fmla="*/ 759 w 226"/>
                  <a:gd name="T17" fmla="*/ 42 h 111"/>
                  <a:gd name="T18" fmla="*/ 848 w 226"/>
                  <a:gd name="T19" fmla="*/ 83 h 111"/>
                  <a:gd name="T20" fmla="*/ 897 w 226"/>
                  <a:gd name="T21" fmla="*/ 133 h 111"/>
                  <a:gd name="T22" fmla="*/ 921 w 226"/>
                  <a:gd name="T23" fmla="*/ 169 h 111"/>
                  <a:gd name="T24" fmla="*/ 946 w 226"/>
                  <a:gd name="T25" fmla="*/ 200 h 111"/>
                  <a:gd name="T26" fmla="*/ 502 w 226"/>
                  <a:gd name="T27" fmla="*/ 208 h 111"/>
                  <a:gd name="T28" fmla="*/ 0 w 226"/>
                  <a:gd name="T29" fmla="*/ 227 h 1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0" name="Freeform 181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172 w 140"/>
                  <a:gd name="T1" fmla="*/ 0 h 45"/>
                  <a:gd name="T2" fmla="*/ 114 w 140"/>
                  <a:gd name="T3" fmla="*/ 19 h 45"/>
                  <a:gd name="T4" fmla="*/ 63 w 140"/>
                  <a:gd name="T5" fmla="*/ 29 h 45"/>
                  <a:gd name="T6" fmla="*/ 0 w 140"/>
                  <a:gd name="T7" fmla="*/ 33 h 45"/>
                  <a:gd name="T8" fmla="*/ 103 w 140"/>
                  <a:gd name="T9" fmla="*/ 45 h 45"/>
                  <a:gd name="T10" fmla="*/ 169 w 140"/>
                  <a:gd name="T11" fmla="*/ 38 h 45"/>
                  <a:gd name="T12" fmla="*/ 278 w 140"/>
                  <a:gd name="T13" fmla="*/ 2 h 45"/>
                  <a:gd name="T14" fmla="*/ 172 w 140"/>
                  <a:gd name="T15" fmla="*/ 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1" name="Freeform 182"/>
              <p:cNvSpPr>
                <a:spLocks/>
              </p:cNvSpPr>
              <p:nvPr/>
            </p:nvSpPr>
            <p:spPr bwMode="ltGray">
              <a:xfrm>
                <a:off x="3680" y="71"/>
                <a:ext cx="728" cy="112"/>
              </a:xfrm>
              <a:custGeom>
                <a:avLst/>
                <a:gdLst>
                  <a:gd name="T0" fmla="*/ 0 w 574"/>
                  <a:gd name="T1" fmla="*/ 31 h 99"/>
                  <a:gd name="T2" fmla="*/ 119 w 574"/>
                  <a:gd name="T3" fmla="*/ 10 h 99"/>
                  <a:gd name="T4" fmla="*/ 276 w 574"/>
                  <a:gd name="T5" fmla="*/ 0 h 99"/>
                  <a:gd name="T6" fmla="*/ 463 w 574"/>
                  <a:gd name="T7" fmla="*/ 0 h 99"/>
                  <a:gd name="T8" fmla="*/ 646 w 574"/>
                  <a:gd name="T9" fmla="*/ 1 h 99"/>
                  <a:gd name="T10" fmla="*/ 865 w 574"/>
                  <a:gd name="T11" fmla="*/ 37 h 99"/>
                  <a:gd name="T12" fmla="*/ 1087 w 574"/>
                  <a:gd name="T13" fmla="*/ 89 h 99"/>
                  <a:gd name="T14" fmla="*/ 1249 w 574"/>
                  <a:gd name="T15" fmla="*/ 100 h 99"/>
                  <a:gd name="T16" fmla="*/ 1465 w 574"/>
                  <a:gd name="T17" fmla="*/ 89 h 99"/>
                  <a:gd name="T18" fmla="*/ 1630 w 574"/>
                  <a:gd name="T19" fmla="*/ 66 h 99"/>
                  <a:gd name="T20" fmla="*/ 1792 w 574"/>
                  <a:gd name="T21" fmla="*/ 45 h 99"/>
                  <a:gd name="T22" fmla="*/ 1977 w 574"/>
                  <a:gd name="T23" fmla="*/ 26 h 99"/>
                  <a:gd name="T24" fmla="*/ 2154 w 574"/>
                  <a:gd name="T25" fmla="*/ 27 h 99"/>
                  <a:gd name="T26" fmla="*/ 2274 w 574"/>
                  <a:gd name="T27" fmla="*/ 45 h 99"/>
                  <a:gd name="T28" fmla="*/ 2393 w 574"/>
                  <a:gd name="T29" fmla="*/ 81 h 99"/>
                  <a:gd name="T30" fmla="*/ 2189 w 574"/>
                  <a:gd name="T31" fmla="*/ 76 h 99"/>
                  <a:gd name="T32" fmla="*/ 2038 w 574"/>
                  <a:gd name="T33" fmla="*/ 88 h 99"/>
                  <a:gd name="T34" fmla="*/ 1877 w 574"/>
                  <a:gd name="T35" fmla="*/ 114 h 99"/>
                  <a:gd name="T36" fmla="*/ 1716 w 574"/>
                  <a:gd name="T37" fmla="*/ 154 h 99"/>
                  <a:gd name="T38" fmla="*/ 1589 w 574"/>
                  <a:gd name="T39" fmla="*/ 183 h 99"/>
                  <a:gd name="T40" fmla="*/ 1417 w 574"/>
                  <a:gd name="T41" fmla="*/ 201 h 99"/>
                  <a:gd name="T42" fmla="*/ 1215 w 574"/>
                  <a:gd name="T43" fmla="*/ 208 h 99"/>
                  <a:gd name="T44" fmla="*/ 975 w 574"/>
                  <a:gd name="T45" fmla="*/ 191 h 99"/>
                  <a:gd name="T46" fmla="*/ 743 w 574"/>
                  <a:gd name="T47" fmla="*/ 158 h 99"/>
                  <a:gd name="T48" fmla="*/ 580 w 574"/>
                  <a:gd name="T49" fmla="*/ 118 h 99"/>
                  <a:gd name="T50" fmla="*/ 426 w 574"/>
                  <a:gd name="T51" fmla="*/ 69 h 99"/>
                  <a:gd name="T52" fmla="*/ 276 w 574"/>
                  <a:gd name="T53" fmla="*/ 37 h 99"/>
                  <a:gd name="T54" fmla="*/ 124 w 574"/>
                  <a:gd name="T55" fmla="*/ 27 h 99"/>
                  <a:gd name="T56" fmla="*/ 0 w 574"/>
                  <a:gd name="T57" fmla="*/ 31 h 9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2" name="Freeform 183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139 h 68"/>
                  <a:gd name="T2" fmla="*/ 60 w 86"/>
                  <a:gd name="T3" fmla="*/ 84 h 68"/>
                  <a:gd name="T4" fmla="*/ 161 w 86"/>
                  <a:gd name="T5" fmla="*/ 36 h 68"/>
                  <a:gd name="T6" fmla="*/ 259 w 86"/>
                  <a:gd name="T7" fmla="*/ 12 h 68"/>
                  <a:gd name="T8" fmla="*/ 356 w 86"/>
                  <a:gd name="T9" fmla="*/ 0 h 68"/>
                  <a:gd name="T10" fmla="*/ 245 w 86"/>
                  <a:gd name="T11" fmla="*/ 69 h 68"/>
                  <a:gd name="T12" fmla="*/ 205 w 86"/>
                  <a:gd name="T13" fmla="*/ 113 h 68"/>
                  <a:gd name="T14" fmla="*/ 196 w 86"/>
                  <a:gd name="T15" fmla="*/ 144 h 68"/>
                  <a:gd name="T16" fmla="*/ 0 w 86"/>
                  <a:gd name="T17" fmla="*/ 139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3" name="Freeform 184"/>
              <p:cNvSpPr>
                <a:spLocks/>
              </p:cNvSpPr>
              <p:nvPr/>
            </p:nvSpPr>
            <p:spPr bwMode="ltGray">
              <a:xfrm>
                <a:off x="4602" y="2"/>
                <a:ext cx="264" cy="116"/>
              </a:xfrm>
              <a:custGeom>
                <a:avLst/>
                <a:gdLst>
                  <a:gd name="T0" fmla="*/ 237 w 234"/>
                  <a:gd name="T1" fmla="*/ 0 h 117"/>
                  <a:gd name="T2" fmla="*/ 199 w 234"/>
                  <a:gd name="T3" fmla="*/ 33 h 117"/>
                  <a:gd name="T4" fmla="*/ 160 w 234"/>
                  <a:gd name="T5" fmla="*/ 58 h 117"/>
                  <a:gd name="T6" fmla="*/ 99 w 234"/>
                  <a:gd name="T7" fmla="*/ 86 h 117"/>
                  <a:gd name="T8" fmla="*/ 0 w 234"/>
                  <a:gd name="T9" fmla="*/ 112 h 117"/>
                  <a:gd name="T10" fmla="*/ 99 w 234"/>
                  <a:gd name="T11" fmla="*/ 110 h 117"/>
                  <a:gd name="T12" fmla="*/ 205 w 234"/>
                  <a:gd name="T13" fmla="*/ 98 h 117"/>
                  <a:gd name="T14" fmla="*/ 311 w 234"/>
                  <a:gd name="T15" fmla="*/ 78 h 117"/>
                  <a:gd name="T16" fmla="*/ 403 w 234"/>
                  <a:gd name="T17" fmla="*/ 50 h 117"/>
                  <a:gd name="T18" fmla="*/ 483 w 234"/>
                  <a:gd name="T19" fmla="*/ 0 h 117"/>
                  <a:gd name="T20" fmla="*/ 237 w 234"/>
                  <a:gd name="T21" fmla="*/ 0 h 1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4" name="Freeform 185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211 h 102"/>
                  <a:gd name="T2" fmla="*/ 66 w 411"/>
                  <a:gd name="T3" fmla="*/ 171 h 102"/>
                  <a:gd name="T4" fmla="*/ 174 w 411"/>
                  <a:gd name="T5" fmla="*/ 140 h 102"/>
                  <a:gd name="T6" fmla="*/ 341 w 411"/>
                  <a:gd name="T7" fmla="*/ 101 h 102"/>
                  <a:gd name="T8" fmla="*/ 524 w 411"/>
                  <a:gd name="T9" fmla="*/ 86 h 102"/>
                  <a:gd name="T10" fmla="*/ 809 w 411"/>
                  <a:gd name="T11" fmla="*/ 80 h 102"/>
                  <a:gd name="T12" fmla="*/ 1026 w 411"/>
                  <a:gd name="T13" fmla="*/ 78 h 102"/>
                  <a:gd name="T14" fmla="*/ 1250 w 411"/>
                  <a:gd name="T15" fmla="*/ 71 h 102"/>
                  <a:gd name="T16" fmla="*/ 1410 w 411"/>
                  <a:gd name="T17" fmla="*/ 54 h 102"/>
                  <a:gd name="T18" fmla="*/ 1581 w 411"/>
                  <a:gd name="T19" fmla="*/ 26 h 102"/>
                  <a:gd name="T20" fmla="*/ 1687 w 411"/>
                  <a:gd name="T21" fmla="*/ 0 h 102"/>
                  <a:gd name="T22" fmla="*/ 1705 w 411"/>
                  <a:gd name="T23" fmla="*/ 26 h 102"/>
                  <a:gd name="T24" fmla="*/ 1550 w 411"/>
                  <a:gd name="T25" fmla="*/ 76 h 102"/>
                  <a:gd name="T26" fmla="*/ 1345 w 411"/>
                  <a:gd name="T27" fmla="*/ 116 h 102"/>
                  <a:gd name="T28" fmla="*/ 1083 w 411"/>
                  <a:gd name="T29" fmla="*/ 145 h 102"/>
                  <a:gd name="T30" fmla="*/ 990 w 411"/>
                  <a:gd name="T31" fmla="*/ 171 h 102"/>
                  <a:gd name="T32" fmla="*/ 733 w 411"/>
                  <a:gd name="T33" fmla="*/ 178 h 102"/>
                  <a:gd name="T34" fmla="*/ 314 w 411"/>
                  <a:gd name="T35" fmla="*/ 201 h 102"/>
                  <a:gd name="T36" fmla="*/ 0 w 411"/>
                  <a:gd name="T37" fmla="*/ 211 h 1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5" name="Freeform 186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>
                  <a:gd name="T0" fmla="*/ 1 w 180"/>
                  <a:gd name="T1" fmla="*/ 23 h 84"/>
                  <a:gd name="T2" fmla="*/ 37 w 180"/>
                  <a:gd name="T3" fmla="*/ 51 h 84"/>
                  <a:gd name="T4" fmla="*/ 109 w 180"/>
                  <a:gd name="T5" fmla="*/ 72 h 84"/>
                  <a:gd name="T6" fmla="*/ 176 w 180"/>
                  <a:gd name="T7" fmla="*/ 79 h 84"/>
                  <a:gd name="T8" fmla="*/ 246 w 180"/>
                  <a:gd name="T9" fmla="*/ 76 h 84"/>
                  <a:gd name="T10" fmla="*/ 311 w 180"/>
                  <a:gd name="T11" fmla="*/ 59 h 84"/>
                  <a:gd name="T12" fmla="*/ 345 w 180"/>
                  <a:gd name="T13" fmla="*/ 39 h 84"/>
                  <a:gd name="T14" fmla="*/ 37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6" name="Freeform 187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1305 w 312"/>
                  <a:gd name="T1" fmla="*/ 0 h 73"/>
                  <a:gd name="T2" fmla="*/ 1041 w 312"/>
                  <a:gd name="T3" fmla="*/ 41 h 73"/>
                  <a:gd name="T4" fmla="*/ 803 w 312"/>
                  <a:gd name="T5" fmla="*/ 65 h 73"/>
                  <a:gd name="T6" fmla="*/ 624 w 312"/>
                  <a:gd name="T7" fmla="*/ 73 h 73"/>
                  <a:gd name="T8" fmla="*/ 418 w 312"/>
                  <a:gd name="T9" fmla="*/ 73 h 73"/>
                  <a:gd name="T10" fmla="*/ 143 w 312"/>
                  <a:gd name="T11" fmla="*/ 51 h 73"/>
                  <a:gd name="T12" fmla="*/ 0 w 312"/>
                  <a:gd name="T13" fmla="*/ 32 h 73"/>
                  <a:gd name="T14" fmla="*/ 367 w 312"/>
                  <a:gd name="T15" fmla="*/ 111 h 73"/>
                  <a:gd name="T16" fmla="*/ 541 w 312"/>
                  <a:gd name="T17" fmla="*/ 138 h 73"/>
                  <a:gd name="T18" fmla="*/ 744 w 312"/>
                  <a:gd name="T19" fmla="*/ 151 h 73"/>
                  <a:gd name="T20" fmla="*/ 994 w 312"/>
                  <a:gd name="T21" fmla="*/ 158 h 73"/>
                  <a:gd name="T22" fmla="*/ 1147 w 312"/>
                  <a:gd name="T23" fmla="*/ 151 h 73"/>
                  <a:gd name="T24" fmla="*/ 1292 w 312"/>
                  <a:gd name="T25" fmla="*/ 143 h 73"/>
                  <a:gd name="T26" fmla="*/ 1305 w 312"/>
                  <a:gd name="T27" fmla="*/ 0 h 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7" name="Freeform 188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128 h 62"/>
                  <a:gd name="T2" fmla="*/ 10 w 53"/>
                  <a:gd name="T3" fmla="*/ 90 h 62"/>
                  <a:gd name="T4" fmla="*/ 48 w 53"/>
                  <a:gd name="T5" fmla="*/ 47 h 62"/>
                  <a:gd name="T6" fmla="*/ 109 w 53"/>
                  <a:gd name="T7" fmla="*/ 16 h 62"/>
                  <a:gd name="T8" fmla="*/ 182 w 53"/>
                  <a:gd name="T9" fmla="*/ 0 h 62"/>
                  <a:gd name="T10" fmla="*/ 168 w 53"/>
                  <a:gd name="T11" fmla="*/ 37 h 62"/>
                  <a:gd name="T12" fmla="*/ 182 w 53"/>
                  <a:gd name="T13" fmla="*/ 86 h 62"/>
                  <a:gd name="T14" fmla="*/ 216 w 53"/>
                  <a:gd name="T15" fmla="*/ 111 h 62"/>
                  <a:gd name="T16" fmla="*/ 0 w 53"/>
                  <a:gd name="T17" fmla="*/ 128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8" name="Group 189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0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100 w 66"/>
                  <a:gd name="T1" fmla="*/ 0 h 401"/>
                  <a:gd name="T2" fmla="*/ 50 w 66"/>
                  <a:gd name="T3" fmla="*/ 26 h 401"/>
                  <a:gd name="T4" fmla="*/ 17 w 66"/>
                  <a:gd name="T5" fmla="*/ 111 h 401"/>
                  <a:gd name="T6" fmla="*/ 17 w 66"/>
                  <a:gd name="T7" fmla="*/ 166 h 401"/>
                  <a:gd name="T8" fmla="*/ 0 w 66"/>
                  <a:gd name="T9" fmla="*/ 225 h 401"/>
                  <a:gd name="T10" fmla="*/ 19 w 66"/>
                  <a:gd name="T11" fmla="*/ 289 h 401"/>
                  <a:gd name="T12" fmla="*/ 32 w 66"/>
                  <a:gd name="T13" fmla="*/ 372 h 401"/>
                  <a:gd name="T14" fmla="*/ 32 w 66"/>
                  <a:gd name="T15" fmla="*/ 479 h 401"/>
                  <a:gd name="T16" fmla="*/ 19 w 66"/>
                  <a:gd name="T17" fmla="*/ 558 h 401"/>
                  <a:gd name="T18" fmla="*/ 26 w 66"/>
                  <a:gd name="T19" fmla="*/ 609 h 401"/>
                  <a:gd name="T20" fmla="*/ 51 w 66"/>
                  <a:gd name="T21" fmla="*/ 673 h 401"/>
                  <a:gd name="T22" fmla="*/ 88 w 66"/>
                  <a:gd name="T23" fmla="*/ 796 h 401"/>
                  <a:gd name="T24" fmla="*/ 110 w 66"/>
                  <a:gd name="T25" fmla="*/ 834 h 401"/>
                  <a:gd name="T26" fmla="*/ 136 w 66"/>
                  <a:gd name="T27" fmla="*/ 834 h 401"/>
                  <a:gd name="T28" fmla="*/ 142 w 66"/>
                  <a:gd name="T29" fmla="*/ 791 h 401"/>
                  <a:gd name="T30" fmla="*/ 115 w 66"/>
                  <a:gd name="T31" fmla="*/ 721 h 401"/>
                  <a:gd name="T32" fmla="*/ 83 w 66"/>
                  <a:gd name="T33" fmla="*/ 637 h 401"/>
                  <a:gd name="T34" fmla="*/ 68 w 66"/>
                  <a:gd name="T35" fmla="*/ 565 h 401"/>
                  <a:gd name="T36" fmla="*/ 83 w 66"/>
                  <a:gd name="T37" fmla="*/ 499 h 401"/>
                  <a:gd name="T38" fmla="*/ 93 w 66"/>
                  <a:gd name="T39" fmla="*/ 424 h 401"/>
                  <a:gd name="T40" fmla="*/ 84 w 66"/>
                  <a:gd name="T41" fmla="*/ 336 h 401"/>
                  <a:gd name="T42" fmla="*/ 68 w 66"/>
                  <a:gd name="T43" fmla="*/ 259 h 401"/>
                  <a:gd name="T44" fmla="*/ 57 w 66"/>
                  <a:gd name="T45" fmla="*/ 210 h 401"/>
                  <a:gd name="T46" fmla="*/ 68 w 66"/>
                  <a:gd name="T47" fmla="*/ 166 h 401"/>
                  <a:gd name="T48" fmla="*/ 68 w 66"/>
                  <a:gd name="T49" fmla="*/ 124 h 401"/>
                  <a:gd name="T50" fmla="*/ 77 w 66"/>
                  <a:gd name="T51" fmla="*/ 79 h 401"/>
                  <a:gd name="T52" fmla="*/ 106 w 66"/>
                  <a:gd name="T53" fmla="*/ 35 h 401"/>
                  <a:gd name="T54" fmla="*/ 100 w 66"/>
                  <a:gd name="T55" fmla="*/ 0 h 40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" name="Freeform 191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14 w 888"/>
                  <a:gd name="T1" fmla="*/ 52 h 43"/>
                  <a:gd name="T2" fmla="*/ 97 w 888"/>
                  <a:gd name="T3" fmla="*/ 35 h 43"/>
                  <a:gd name="T4" fmla="*/ 189 w 888"/>
                  <a:gd name="T5" fmla="*/ 19 h 43"/>
                  <a:gd name="T6" fmla="*/ 258 w 888"/>
                  <a:gd name="T7" fmla="*/ 15 h 43"/>
                  <a:gd name="T8" fmla="*/ 408 w 888"/>
                  <a:gd name="T9" fmla="*/ 19 h 43"/>
                  <a:gd name="T10" fmla="*/ 540 w 888"/>
                  <a:gd name="T11" fmla="*/ 27 h 43"/>
                  <a:gd name="T12" fmla="*/ 635 w 888"/>
                  <a:gd name="T13" fmla="*/ 27 h 43"/>
                  <a:gd name="T14" fmla="*/ 710 w 888"/>
                  <a:gd name="T15" fmla="*/ 15 h 43"/>
                  <a:gd name="T16" fmla="*/ 741 w 888"/>
                  <a:gd name="T17" fmla="*/ 3 h 43"/>
                  <a:gd name="T18" fmla="*/ 803 w 888"/>
                  <a:gd name="T19" fmla="*/ 10 h 43"/>
                  <a:gd name="T20" fmla="*/ 910 w 888"/>
                  <a:gd name="T21" fmla="*/ 22 h 43"/>
                  <a:gd name="T22" fmla="*/ 992 w 888"/>
                  <a:gd name="T23" fmla="*/ 41 h 43"/>
                  <a:gd name="T24" fmla="*/ 1092 w 888"/>
                  <a:gd name="T25" fmla="*/ 47 h 43"/>
                  <a:gd name="T26" fmla="*/ 1200 w 888"/>
                  <a:gd name="T27" fmla="*/ 40 h 43"/>
                  <a:gd name="T28" fmla="*/ 1298 w 888"/>
                  <a:gd name="T29" fmla="*/ 32 h 43"/>
                  <a:gd name="T30" fmla="*/ 1369 w 888"/>
                  <a:gd name="T31" fmla="*/ 40 h 43"/>
                  <a:gd name="T32" fmla="*/ 1454 w 888"/>
                  <a:gd name="T33" fmla="*/ 41 h 43"/>
                  <a:gd name="T34" fmla="*/ 1524 w 888"/>
                  <a:gd name="T35" fmla="*/ 47 h 43"/>
                  <a:gd name="T36" fmla="*/ 1601 w 888"/>
                  <a:gd name="T37" fmla="*/ 32 h 43"/>
                  <a:gd name="T38" fmla="*/ 1661 w 888"/>
                  <a:gd name="T39" fmla="*/ 22 h 43"/>
                  <a:gd name="T40" fmla="*/ 1713 w 888"/>
                  <a:gd name="T41" fmla="*/ 1 h 43"/>
                  <a:gd name="T42" fmla="*/ 1780 w 888"/>
                  <a:gd name="T43" fmla="*/ 0 h 43"/>
                  <a:gd name="T44" fmla="*/ 1841 w 888"/>
                  <a:gd name="T45" fmla="*/ 10 h 43"/>
                  <a:gd name="T46" fmla="*/ 1855 w 888"/>
                  <a:gd name="T47" fmla="*/ 28 h 43"/>
                  <a:gd name="T48" fmla="*/ 1837 w 888"/>
                  <a:gd name="T49" fmla="*/ 46 h 43"/>
                  <a:gd name="T50" fmla="*/ 1804 w 888"/>
                  <a:gd name="T51" fmla="*/ 47 h 43"/>
                  <a:gd name="T52" fmla="*/ 1769 w 888"/>
                  <a:gd name="T53" fmla="*/ 46 h 43"/>
                  <a:gd name="T54" fmla="*/ 1680 w 888"/>
                  <a:gd name="T55" fmla="*/ 62 h 43"/>
                  <a:gd name="T56" fmla="*/ 1616 w 888"/>
                  <a:gd name="T57" fmla="*/ 93 h 43"/>
                  <a:gd name="T58" fmla="*/ 1585 w 888"/>
                  <a:gd name="T59" fmla="*/ 95 h 43"/>
                  <a:gd name="T60" fmla="*/ 1516 w 888"/>
                  <a:gd name="T61" fmla="*/ 87 h 43"/>
                  <a:gd name="T62" fmla="*/ 1460 w 888"/>
                  <a:gd name="T63" fmla="*/ 84 h 43"/>
                  <a:gd name="T64" fmla="*/ 1292 w 888"/>
                  <a:gd name="T65" fmla="*/ 87 h 43"/>
                  <a:gd name="T66" fmla="*/ 1215 w 888"/>
                  <a:gd name="T67" fmla="*/ 95 h 43"/>
                  <a:gd name="T68" fmla="*/ 1108 w 888"/>
                  <a:gd name="T69" fmla="*/ 95 h 43"/>
                  <a:gd name="T70" fmla="*/ 1028 w 888"/>
                  <a:gd name="T71" fmla="*/ 84 h 43"/>
                  <a:gd name="T72" fmla="*/ 960 w 888"/>
                  <a:gd name="T73" fmla="*/ 81 h 43"/>
                  <a:gd name="T74" fmla="*/ 902 w 888"/>
                  <a:gd name="T75" fmla="*/ 82 h 43"/>
                  <a:gd name="T76" fmla="*/ 872 w 888"/>
                  <a:gd name="T77" fmla="*/ 82 h 43"/>
                  <a:gd name="T78" fmla="*/ 830 w 888"/>
                  <a:gd name="T79" fmla="*/ 73 h 43"/>
                  <a:gd name="T80" fmla="*/ 779 w 888"/>
                  <a:gd name="T81" fmla="*/ 54 h 43"/>
                  <a:gd name="T82" fmla="*/ 753 w 888"/>
                  <a:gd name="T83" fmla="*/ 59 h 43"/>
                  <a:gd name="T84" fmla="*/ 685 w 888"/>
                  <a:gd name="T85" fmla="*/ 67 h 43"/>
                  <a:gd name="T86" fmla="*/ 635 w 888"/>
                  <a:gd name="T87" fmla="*/ 81 h 43"/>
                  <a:gd name="T88" fmla="*/ 596 w 888"/>
                  <a:gd name="T89" fmla="*/ 67 h 43"/>
                  <a:gd name="T90" fmla="*/ 557 w 888"/>
                  <a:gd name="T91" fmla="*/ 67 h 43"/>
                  <a:gd name="T92" fmla="*/ 502 w 888"/>
                  <a:gd name="T93" fmla="*/ 73 h 43"/>
                  <a:gd name="T94" fmla="*/ 429 w 888"/>
                  <a:gd name="T95" fmla="*/ 73 h 43"/>
                  <a:gd name="T96" fmla="*/ 329 w 888"/>
                  <a:gd name="T97" fmla="*/ 62 h 43"/>
                  <a:gd name="T98" fmla="*/ 213 w 888"/>
                  <a:gd name="T99" fmla="*/ 59 h 43"/>
                  <a:gd name="T100" fmla="*/ 109 w 888"/>
                  <a:gd name="T101" fmla="*/ 73 h 43"/>
                  <a:gd name="T102" fmla="*/ 51 w 888"/>
                  <a:gd name="T103" fmla="*/ 93 h 43"/>
                  <a:gd name="T104" fmla="*/ 18 w 888"/>
                  <a:gd name="T105" fmla="*/ 87 h 43"/>
                  <a:gd name="T106" fmla="*/ 0 w 888"/>
                  <a:gd name="T107" fmla="*/ 74 h 43"/>
                  <a:gd name="T108" fmla="*/ 14 w 888"/>
                  <a:gd name="T109" fmla="*/ 52 h 4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</p:grpSp>
      <p:sp>
        <p:nvSpPr>
          <p:cNvPr id="4288" name="Rectangle 19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289" name="Rectangle 19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94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684D-B4A1-4CCF-B76D-56180E73DC6E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73383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A7D8-2A4A-4066-8F25-C955CE804D4D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48423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FDD0-7802-4FED-836E-925AF322D3C7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8704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72FC-188A-4584-91CE-8B9335C49B5E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1031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30E4-FEA5-4E7B-883D-1EC372F5E720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7467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E8A15-0677-4F96-AA48-C281991C3128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4621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D86A2-DF95-4CC3-BACF-57E1A1AF8724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14051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5B23-0304-4E63-9554-EF8DB223AD91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2267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EACB-0897-4C04-82F2-3B61F0222C0E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57434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6BD2-41C7-4186-9D9B-DCC4B6E766FC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89530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FFF2C-A917-46F2-9E52-EB9FDD1D3586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61206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4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217" name="Freeform 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8" name="Freeform 6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9" name="Freeform 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20" name="Freeform 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58" name="Group 9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213" name="Freeform 1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4" name="Freeform 11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5" name="Freeform 1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6" name="Freeform 1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59" name="Freeform 14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0" name="Freeform 15"/>
              <p:cNvSpPr>
                <a:spLocks/>
              </p:cNvSpPr>
              <p:nvPr/>
            </p:nvSpPr>
            <p:spPr bwMode="hidden">
              <a:xfrm rot="-3816541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1" name="Freeform 16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2" name="Freeform 17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063" name="Group 18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209" name="Freeform 1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0" name="Freeform 2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1" name="Freeform 2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12" name="Freeform 2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64" name="Group 23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205" name="Freeform 2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6" name="Freeform 25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7" name="Freeform 2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8" name="Freeform 2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65" name="Freeform 28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6" name="Freeform 29"/>
              <p:cNvSpPr>
                <a:spLocks/>
              </p:cNvSpPr>
              <p:nvPr/>
            </p:nvSpPr>
            <p:spPr bwMode="hidden">
              <a:xfrm rot="-3816541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7" name="Freeform 30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68" name="Freeform 31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069" name="Group 32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201" name="Freeform 3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2" name="Freeform 3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3" name="Freeform 3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4" name="Freeform 3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70" name="Freeform 37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1" name="Freeform 38"/>
              <p:cNvSpPr>
                <a:spLocks/>
              </p:cNvSpPr>
              <p:nvPr/>
            </p:nvSpPr>
            <p:spPr bwMode="hidden">
              <a:xfrm rot="-3816541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2" name="Freeform 39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3" name="Freeform 40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4" name="Freeform 41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5" name="Freeform 42"/>
              <p:cNvSpPr>
                <a:spLocks/>
              </p:cNvSpPr>
              <p:nvPr/>
            </p:nvSpPr>
            <p:spPr bwMode="hidden">
              <a:xfrm rot="-3816541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6" name="Freeform 43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77" name="Freeform 44"/>
              <p:cNvSpPr>
                <a:spLocks/>
              </p:cNvSpPr>
              <p:nvPr/>
            </p:nvSpPr>
            <p:spPr bwMode="hidden">
              <a:xfrm rot="-3183651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078" name="Group 45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197" name="Freeform 46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8" name="Freeform 47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9" name="Freeform 48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200" name="Freeform 49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79" name="Group 50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193" name="Freeform 5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4" name="Freeform 52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5" name="Freeform 5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6" name="Freeform 5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080" name="Group 55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189" name="Freeform 56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0" name="Freeform 57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1" name="Freeform 58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92" name="Freeform 59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81" name="Freeform 60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2" name="Freeform 61"/>
              <p:cNvSpPr>
                <a:spLocks/>
              </p:cNvSpPr>
              <p:nvPr/>
            </p:nvSpPr>
            <p:spPr bwMode="hidden">
              <a:xfrm rot="-3816541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3" name="Freeform 62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4" name="Freeform 63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5" name="Freeform 64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6" name="Freeform 65"/>
              <p:cNvSpPr>
                <a:spLocks/>
              </p:cNvSpPr>
              <p:nvPr/>
            </p:nvSpPr>
            <p:spPr bwMode="hidden">
              <a:xfrm rot="-3816541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7" name="Freeform 66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88" name="Freeform 67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089" name="Group 68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185" name="Freeform 6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6" name="Freeform 7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7" name="Freeform 7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8" name="Freeform 7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090" name="Freeform 73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1" name="Freeform 74"/>
              <p:cNvSpPr>
                <a:spLocks/>
              </p:cNvSpPr>
              <p:nvPr/>
            </p:nvSpPr>
            <p:spPr bwMode="hidden">
              <a:xfrm rot="-3816541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2" name="Freeform 75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3" name="Freeform 76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4" name="Freeform 77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5" name="Freeform 78"/>
              <p:cNvSpPr>
                <a:spLocks/>
              </p:cNvSpPr>
              <p:nvPr/>
            </p:nvSpPr>
            <p:spPr bwMode="hidden">
              <a:xfrm rot="-3816541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6" name="Freeform 79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7" name="Freeform 80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8" name="Freeform 81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99" name="Freeform 82"/>
              <p:cNvSpPr>
                <a:spLocks/>
              </p:cNvSpPr>
              <p:nvPr/>
            </p:nvSpPr>
            <p:spPr bwMode="hidden">
              <a:xfrm rot="-3816541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0" name="Freeform 83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1" name="Freeform 84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2" name="Freeform 85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3" name="Freeform 86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4" name="Freeform 87"/>
              <p:cNvSpPr>
                <a:spLocks/>
              </p:cNvSpPr>
              <p:nvPr/>
            </p:nvSpPr>
            <p:spPr bwMode="hidden">
              <a:xfrm rot="-3816541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5" name="Freeform 88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6" name="Freeform 89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7" name="Freeform 90"/>
              <p:cNvSpPr>
                <a:spLocks/>
              </p:cNvSpPr>
              <p:nvPr/>
            </p:nvSpPr>
            <p:spPr bwMode="hidden">
              <a:xfrm rot="-3816541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8" name="Freeform 91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09" name="Freeform 92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0" name="Freeform 93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1" name="Freeform 94"/>
              <p:cNvSpPr>
                <a:spLocks/>
              </p:cNvSpPr>
              <p:nvPr/>
            </p:nvSpPr>
            <p:spPr bwMode="hidden">
              <a:xfrm rot="-3816541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2" name="Freeform 95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3" name="Freeform 96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4" name="Freeform 97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5" name="Freeform 98"/>
              <p:cNvSpPr>
                <a:spLocks/>
              </p:cNvSpPr>
              <p:nvPr/>
            </p:nvSpPr>
            <p:spPr bwMode="hidden">
              <a:xfrm rot="-3816541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6" name="Freeform 99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17" name="Freeform 100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118" name="Group 101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181" name="Freeform 10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2" name="Freeform 103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3" name="Freeform 10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4" name="Freeform 10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119" name="Freeform 106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0" name="Freeform 107"/>
              <p:cNvSpPr>
                <a:spLocks/>
              </p:cNvSpPr>
              <p:nvPr/>
            </p:nvSpPr>
            <p:spPr bwMode="hidden">
              <a:xfrm rot="-3816541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1" name="Freeform 108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2" name="Freeform 109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3" name="Freeform 110"/>
              <p:cNvSpPr>
                <a:spLocks/>
              </p:cNvSpPr>
              <p:nvPr/>
            </p:nvSpPr>
            <p:spPr bwMode="hidden">
              <a:xfrm rot="-3816541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24" name="Freeform 111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125" name="Group 112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177" name="Freeform 11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8" name="Freeform 11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9" name="Freeform 11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80" name="Freeform 11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126" name="Group 117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173" name="Freeform 1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4" name="Freeform 119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5" name="Freeform 1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6" name="Freeform 1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127" name="Group 122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169" name="Freeform 1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0" name="Freeform 124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1" name="Freeform 1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72" name="Freeform 1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1128" name="Group 127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165" name="Freeform 12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6" name="Freeform 129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7" name="Freeform 13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8" name="Freeform 13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129" name="Freeform 132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0" name="Freeform 133"/>
              <p:cNvSpPr>
                <a:spLocks/>
              </p:cNvSpPr>
              <p:nvPr/>
            </p:nvSpPr>
            <p:spPr bwMode="hidden">
              <a:xfrm rot="-3816541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1" name="Freeform 134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2" name="Freeform 135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3" name="Freeform 136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4" name="Freeform 137"/>
              <p:cNvSpPr>
                <a:spLocks/>
              </p:cNvSpPr>
              <p:nvPr/>
            </p:nvSpPr>
            <p:spPr bwMode="hidden">
              <a:xfrm rot="-3816541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5" name="Freeform 138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6" name="Freeform 139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7" name="Freeform 140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8" name="Freeform 141"/>
              <p:cNvSpPr>
                <a:spLocks/>
              </p:cNvSpPr>
              <p:nvPr/>
            </p:nvSpPr>
            <p:spPr bwMode="hidden">
              <a:xfrm rot="-3816541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39" name="Freeform 142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0" name="Freeform 143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1" name="Freeform 144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2" name="Freeform 145"/>
              <p:cNvSpPr>
                <a:spLocks/>
              </p:cNvSpPr>
              <p:nvPr/>
            </p:nvSpPr>
            <p:spPr bwMode="hidden">
              <a:xfrm rot="-3816541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6 w 354"/>
                  <a:gd name="T5" fmla="*/ 388 h 426"/>
                  <a:gd name="T6" fmla="*/ 134 w 354"/>
                  <a:gd name="T7" fmla="*/ 200 h 426"/>
                  <a:gd name="T8" fmla="*/ 264 w 354"/>
                  <a:gd name="T9" fmla="*/ 449 h 426"/>
                  <a:gd name="T10" fmla="*/ 250 w 354"/>
                  <a:gd name="T11" fmla="*/ 211 h 426"/>
                  <a:gd name="T12" fmla="*/ 196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3" name="Freeform 146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4" name="Freeform 147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145" name="Group 148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161" name="Freeform 14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2" name="Freeform 150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3" name="Freeform 15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4" name="Freeform 15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146" name="Freeform 153"/>
              <p:cNvSpPr>
                <a:spLocks/>
              </p:cNvSpPr>
              <p:nvPr/>
            </p:nvSpPr>
            <p:spPr bwMode="hidden">
              <a:xfrm rot="-3816541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7" name="Freeform 154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8" name="Freeform 155"/>
              <p:cNvSpPr>
                <a:spLocks/>
              </p:cNvSpPr>
              <p:nvPr/>
            </p:nvSpPr>
            <p:spPr bwMode="hidden">
              <a:xfrm rot="-3816541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49" name="Freeform 156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0" name="Freeform 157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1" name="Freeform 158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1152" name="Group 159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157" name="Freeform 16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58" name="Freeform 161"/>
                <p:cNvSpPr>
                  <a:spLocks/>
                </p:cNvSpPr>
                <p:nvPr/>
              </p:nvSpPr>
              <p:spPr bwMode="hidden">
                <a:xfrm rot="-3816541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157 h 426"/>
                    <a:gd name="T2" fmla="*/ 34 w 354"/>
                    <a:gd name="T3" fmla="*/ 454 h 426"/>
                    <a:gd name="T4" fmla="*/ 330 w 354"/>
                    <a:gd name="T5" fmla="*/ 388 h 426"/>
                    <a:gd name="T6" fmla="*/ 134 w 354"/>
                    <a:gd name="T7" fmla="*/ 200 h 426"/>
                    <a:gd name="T8" fmla="*/ 258 w 354"/>
                    <a:gd name="T9" fmla="*/ 449 h 426"/>
                    <a:gd name="T10" fmla="*/ 244 w 354"/>
                    <a:gd name="T11" fmla="*/ 211 h 426"/>
                    <a:gd name="T12" fmla="*/ 190 w 354"/>
                    <a:gd name="T13" fmla="*/ 360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59" name="Freeform 16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1160" name="Freeform 16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1153" name="Freeform 164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4" name="Freeform 165"/>
              <p:cNvSpPr>
                <a:spLocks/>
              </p:cNvSpPr>
              <p:nvPr/>
            </p:nvSpPr>
            <p:spPr bwMode="hidden">
              <a:xfrm rot="-3816541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157 h 426"/>
                  <a:gd name="T2" fmla="*/ 34 w 354"/>
                  <a:gd name="T3" fmla="*/ 454 h 426"/>
                  <a:gd name="T4" fmla="*/ 330 w 354"/>
                  <a:gd name="T5" fmla="*/ 388 h 426"/>
                  <a:gd name="T6" fmla="*/ 134 w 354"/>
                  <a:gd name="T7" fmla="*/ 200 h 426"/>
                  <a:gd name="T8" fmla="*/ 258 w 354"/>
                  <a:gd name="T9" fmla="*/ 449 h 426"/>
                  <a:gd name="T10" fmla="*/ 244 w 354"/>
                  <a:gd name="T11" fmla="*/ 211 h 426"/>
                  <a:gd name="T12" fmla="*/ 190 w 354"/>
                  <a:gd name="T13" fmla="*/ 36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5" name="Freeform 166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56" name="Freeform 167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1033" name="Group 168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1055" name="Freeform 169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100 w 66"/>
                  <a:gd name="T1" fmla="*/ 0 h 401"/>
                  <a:gd name="T2" fmla="*/ 50 w 66"/>
                  <a:gd name="T3" fmla="*/ 26 h 401"/>
                  <a:gd name="T4" fmla="*/ 17 w 66"/>
                  <a:gd name="T5" fmla="*/ 111 h 401"/>
                  <a:gd name="T6" fmla="*/ 17 w 66"/>
                  <a:gd name="T7" fmla="*/ 166 h 401"/>
                  <a:gd name="T8" fmla="*/ 0 w 66"/>
                  <a:gd name="T9" fmla="*/ 225 h 401"/>
                  <a:gd name="T10" fmla="*/ 19 w 66"/>
                  <a:gd name="T11" fmla="*/ 289 h 401"/>
                  <a:gd name="T12" fmla="*/ 32 w 66"/>
                  <a:gd name="T13" fmla="*/ 372 h 401"/>
                  <a:gd name="T14" fmla="*/ 32 w 66"/>
                  <a:gd name="T15" fmla="*/ 479 h 401"/>
                  <a:gd name="T16" fmla="*/ 19 w 66"/>
                  <a:gd name="T17" fmla="*/ 558 h 401"/>
                  <a:gd name="T18" fmla="*/ 26 w 66"/>
                  <a:gd name="T19" fmla="*/ 609 h 401"/>
                  <a:gd name="T20" fmla="*/ 51 w 66"/>
                  <a:gd name="T21" fmla="*/ 673 h 401"/>
                  <a:gd name="T22" fmla="*/ 88 w 66"/>
                  <a:gd name="T23" fmla="*/ 796 h 401"/>
                  <a:gd name="T24" fmla="*/ 110 w 66"/>
                  <a:gd name="T25" fmla="*/ 834 h 401"/>
                  <a:gd name="T26" fmla="*/ 136 w 66"/>
                  <a:gd name="T27" fmla="*/ 834 h 401"/>
                  <a:gd name="T28" fmla="*/ 142 w 66"/>
                  <a:gd name="T29" fmla="*/ 791 h 401"/>
                  <a:gd name="T30" fmla="*/ 115 w 66"/>
                  <a:gd name="T31" fmla="*/ 721 h 401"/>
                  <a:gd name="T32" fmla="*/ 83 w 66"/>
                  <a:gd name="T33" fmla="*/ 637 h 401"/>
                  <a:gd name="T34" fmla="*/ 68 w 66"/>
                  <a:gd name="T35" fmla="*/ 565 h 401"/>
                  <a:gd name="T36" fmla="*/ 83 w 66"/>
                  <a:gd name="T37" fmla="*/ 499 h 401"/>
                  <a:gd name="T38" fmla="*/ 93 w 66"/>
                  <a:gd name="T39" fmla="*/ 424 h 401"/>
                  <a:gd name="T40" fmla="*/ 84 w 66"/>
                  <a:gd name="T41" fmla="*/ 336 h 401"/>
                  <a:gd name="T42" fmla="*/ 68 w 66"/>
                  <a:gd name="T43" fmla="*/ 259 h 401"/>
                  <a:gd name="T44" fmla="*/ 57 w 66"/>
                  <a:gd name="T45" fmla="*/ 210 h 401"/>
                  <a:gd name="T46" fmla="*/ 68 w 66"/>
                  <a:gd name="T47" fmla="*/ 166 h 401"/>
                  <a:gd name="T48" fmla="*/ 68 w 66"/>
                  <a:gd name="T49" fmla="*/ 124 h 401"/>
                  <a:gd name="T50" fmla="*/ 77 w 66"/>
                  <a:gd name="T51" fmla="*/ 79 h 401"/>
                  <a:gd name="T52" fmla="*/ 106 w 66"/>
                  <a:gd name="T53" fmla="*/ 35 h 401"/>
                  <a:gd name="T54" fmla="*/ 100 w 66"/>
                  <a:gd name="T55" fmla="*/ 0 h 40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6" name="Freeform 170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14 w 888"/>
                  <a:gd name="T1" fmla="*/ 52 h 43"/>
                  <a:gd name="T2" fmla="*/ 97 w 888"/>
                  <a:gd name="T3" fmla="*/ 35 h 43"/>
                  <a:gd name="T4" fmla="*/ 189 w 888"/>
                  <a:gd name="T5" fmla="*/ 19 h 43"/>
                  <a:gd name="T6" fmla="*/ 258 w 888"/>
                  <a:gd name="T7" fmla="*/ 15 h 43"/>
                  <a:gd name="T8" fmla="*/ 408 w 888"/>
                  <a:gd name="T9" fmla="*/ 19 h 43"/>
                  <a:gd name="T10" fmla="*/ 540 w 888"/>
                  <a:gd name="T11" fmla="*/ 27 h 43"/>
                  <a:gd name="T12" fmla="*/ 635 w 888"/>
                  <a:gd name="T13" fmla="*/ 27 h 43"/>
                  <a:gd name="T14" fmla="*/ 710 w 888"/>
                  <a:gd name="T15" fmla="*/ 15 h 43"/>
                  <a:gd name="T16" fmla="*/ 741 w 888"/>
                  <a:gd name="T17" fmla="*/ 3 h 43"/>
                  <a:gd name="T18" fmla="*/ 803 w 888"/>
                  <a:gd name="T19" fmla="*/ 10 h 43"/>
                  <a:gd name="T20" fmla="*/ 910 w 888"/>
                  <a:gd name="T21" fmla="*/ 22 h 43"/>
                  <a:gd name="T22" fmla="*/ 992 w 888"/>
                  <a:gd name="T23" fmla="*/ 41 h 43"/>
                  <a:gd name="T24" fmla="*/ 1092 w 888"/>
                  <a:gd name="T25" fmla="*/ 47 h 43"/>
                  <a:gd name="T26" fmla="*/ 1200 w 888"/>
                  <a:gd name="T27" fmla="*/ 40 h 43"/>
                  <a:gd name="T28" fmla="*/ 1298 w 888"/>
                  <a:gd name="T29" fmla="*/ 32 h 43"/>
                  <a:gd name="T30" fmla="*/ 1369 w 888"/>
                  <a:gd name="T31" fmla="*/ 40 h 43"/>
                  <a:gd name="T32" fmla="*/ 1454 w 888"/>
                  <a:gd name="T33" fmla="*/ 41 h 43"/>
                  <a:gd name="T34" fmla="*/ 1524 w 888"/>
                  <a:gd name="T35" fmla="*/ 47 h 43"/>
                  <a:gd name="T36" fmla="*/ 1601 w 888"/>
                  <a:gd name="T37" fmla="*/ 32 h 43"/>
                  <a:gd name="T38" fmla="*/ 1661 w 888"/>
                  <a:gd name="T39" fmla="*/ 22 h 43"/>
                  <a:gd name="T40" fmla="*/ 1713 w 888"/>
                  <a:gd name="T41" fmla="*/ 1 h 43"/>
                  <a:gd name="T42" fmla="*/ 1780 w 888"/>
                  <a:gd name="T43" fmla="*/ 0 h 43"/>
                  <a:gd name="T44" fmla="*/ 1841 w 888"/>
                  <a:gd name="T45" fmla="*/ 10 h 43"/>
                  <a:gd name="T46" fmla="*/ 1855 w 888"/>
                  <a:gd name="T47" fmla="*/ 28 h 43"/>
                  <a:gd name="T48" fmla="*/ 1837 w 888"/>
                  <a:gd name="T49" fmla="*/ 46 h 43"/>
                  <a:gd name="T50" fmla="*/ 1804 w 888"/>
                  <a:gd name="T51" fmla="*/ 47 h 43"/>
                  <a:gd name="T52" fmla="*/ 1769 w 888"/>
                  <a:gd name="T53" fmla="*/ 46 h 43"/>
                  <a:gd name="T54" fmla="*/ 1680 w 888"/>
                  <a:gd name="T55" fmla="*/ 62 h 43"/>
                  <a:gd name="T56" fmla="*/ 1616 w 888"/>
                  <a:gd name="T57" fmla="*/ 93 h 43"/>
                  <a:gd name="T58" fmla="*/ 1585 w 888"/>
                  <a:gd name="T59" fmla="*/ 95 h 43"/>
                  <a:gd name="T60" fmla="*/ 1516 w 888"/>
                  <a:gd name="T61" fmla="*/ 87 h 43"/>
                  <a:gd name="T62" fmla="*/ 1460 w 888"/>
                  <a:gd name="T63" fmla="*/ 84 h 43"/>
                  <a:gd name="T64" fmla="*/ 1292 w 888"/>
                  <a:gd name="T65" fmla="*/ 87 h 43"/>
                  <a:gd name="T66" fmla="*/ 1215 w 888"/>
                  <a:gd name="T67" fmla="*/ 95 h 43"/>
                  <a:gd name="T68" fmla="*/ 1108 w 888"/>
                  <a:gd name="T69" fmla="*/ 95 h 43"/>
                  <a:gd name="T70" fmla="*/ 1028 w 888"/>
                  <a:gd name="T71" fmla="*/ 84 h 43"/>
                  <a:gd name="T72" fmla="*/ 960 w 888"/>
                  <a:gd name="T73" fmla="*/ 81 h 43"/>
                  <a:gd name="T74" fmla="*/ 902 w 888"/>
                  <a:gd name="T75" fmla="*/ 82 h 43"/>
                  <a:gd name="T76" fmla="*/ 872 w 888"/>
                  <a:gd name="T77" fmla="*/ 82 h 43"/>
                  <a:gd name="T78" fmla="*/ 830 w 888"/>
                  <a:gd name="T79" fmla="*/ 73 h 43"/>
                  <a:gd name="T80" fmla="*/ 779 w 888"/>
                  <a:gd name="T81" fmla="*/ 54 h 43"/>
                  <a:gd name="T82" fmla="*/ 753 w 888"/>
                  <a:gd name="T83" fmla="*/ 59 h 43"/>
                  <a:gd name="T84" fmla="*/ 685 w 888"/>
                  <a:gd name="T85" fmla="*/ 67 h 43"/>
                  <a:gd name="T86" fmla="*/ 635 w 888"/>
                  <a:gd name="T87" fmla="*/ 81 h 43"/>
                  <a:gd name="T88" fmla="*/ 596 w 888"/>
                  <a:gd name="T89" fmla="*/ 67 h 43"/>
                  <a:gd name="T90" fmla="*/ 557 w 888"/>
                  <a:gd name="T91" fmla="*/ 67 h 43"/>
                  <a:gd name="T92" fmla="*/ 502 w 888"/>
                  <a:gd name="T93" fmla="*/ 73 h 43"/>
                  <a:gd name="T94" fmla="*/ 429 w 888"/>
                  <a:gd name="T95" fmla="*/ 73 h 43"/>
                  <a:gd name="T96" fmla="*/ 329 w 888"/>
                  <a:gd name="T97" fmla="*/ 62 h 43"/>
                  <a:gd name="T98" fmla="*/ 213 w 888"/>
                  <a:gd name="T99" fmla="*/ 59 h 43"/>
                  <a:gd name="T100" fmla="*/ 109 w 888"/>
                  <a:gd name="T101" fmla="*/ 73 h 43"/>
                  <a:gd name="T102" fmla="*/ 51 w 888"/>
                  <a:gd name="T103" fmla="*/ 93 h 43"/>
                  <a:gd name="T104" fmla="*/ 18 w 888"/>
                  <a:gd name="T105" fmla="*/ 87 h 43"/>
                  <a:gd name="T106" fmla="*/ 0 w 888"/>
                  <a:gd name="T107" fmla="*/ 74 h 43"/>
                  <a:gd name="T108" fmla="*/ 14 w 888"/>
                  <a:gd name="T109" fmla="*/ 52 h 4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1034" name="Group 171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1038" name="Freeform 172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10330 w 5126"/>
                  <a:gd name="T1" fmla="*/ 2 h 305"/>
                  <a:gd name="T2" fmla="*/ 10330 w 5126"/>
                  <a:gd name="T3" fmla="*/ 276 h 305"/>
                  <a:gd name="T4" fmla="*/ 10150 w 5126"/>
                  <a:gd name="T5" fmla="*/ 278 h 305"/>
                  <a:gd name="T6" fmla="*/ 9902 w 5126"/>
                  <a:gd name="T7" fmla="*/ 300 h 305"/>
                  <a:gd name="T8" fmla="*/ 9767 w 5126"/>
                  <a:gd name="T9" fmla="*/ 296 h 305"/>
                  <a:gd name="T10" fmla="*/ 9366 w 5126"/>
                  <a:gd name="T11" fmla="*/ 273 h 305"/>
                  <a:gd name="T12" fmla="*/ 9084 w 5126"/>
                  <a:gd name="T13" fmla="*/ 264 h 305"/>
                  <a:gd name="T14" fmla="*/ 8554 w 5126"/>
                  <a:gd name="T15" fmla="*/ 287 h 305"/>
                  <a:gd name="T16" fmla="*/ 8024 w 5126"/>
                  <a:gd name="T17" fmla="*/ 291 h 305"/>
                  <a:gd name="T18" fmla="*/ 7336 w 5126"/>
                  <a:gd name="T19" fmla="*/ 282 h 305"/>
                  <a:gd name="T20" fmla="*/ 6742 w 5126"/>
                  <a:gd name="T21" fmla="*/ 287 h 305"/>
                  <a:gd name="T22" fmla="*/ 6379 w 5126"/>
                  <a:gd name="T23" fmla="*/ 305 h 305"/>
                  <a:gd name="T24" fmla="*/ 5741 w 5126"/>
                  <a:gd name="T25" fmla="*/ 269 h 305"/>
                  <a:gd name="T26" fmla="*/ 5274 w 5126"/>
                  <a:gd name="T27" fmla="*/ 260 h 305"/>
                  <a:gd name="T28" fmla="*/ 4755 w 5126"/>
                  <a:gd name="T29" fmla="*/ 273 h 305"/>
                  <a:gd name="T30" fmla="*/ 4045 w 5126"/>
                  <a:gd name="T31" fmla="*/ 282 h 305"/>
                  <a:gd name="T32" fmla="*/ 3599 w 5126"/>
                  <a:gd name="T33" fmla="*/ 287 h 305"/>
                  <a:gd name="T34" fmla="*/ 3399 w 5126"/>
                  <a:gd name="T35" fmla="*/ 296 h 305"/>
                  <a:gd name="T36" fmla="*/ 3079 w 5126"/>
                  <a:gd name="T37" fmla="*/ 273 h 305"/>
                  <a:gd name="T38" fmla="*/ 2689 w 5126"/>
                  <a:gd name="T39" fmla="*/ 287 h 305"/>
                  <a:gd name="T40" fmla="*/ 2387 w 5126"/>
                  <a:gd name="T41" fmla="*/ 282 h 305"/>
                  <a:gd name="T42" fmla="*/ 2179 w 5126"/>
                  <a:gd name="T43" fmla="*/ 291 h 305"/>
                  <a:gd name="T44" fmla="*/ 1951 w 5126"/>
                  <a:gd name="T45" fmla="*/ 282 h 305"/>
                  <a:gd name="T46" fmla="*/ 1664 w 5126"/>
                  <a:gd name="T47" fmla="*/ 273 h 305"/>
                  <a:gd name="T48" fmla="*/ 1414 w 5126"/>
                  <a:gd name="T49" fmla="*/ 273 h 305"/>
                  <a:gd name="T50" fmla="*/ 1173 w 5126"/>
                  <a:gd name="T51" fmla="*/ 291 h 305"/>
                  <a:gd name="T52" fmla="*/ 976 w 5126"/>
                  <a:gd name="T53" fmla="*/ 278 h 305"/>
                  <a:gd name="T54" fmla="*/ 674 w 5126"/>
                  <a:gd name="T55" fmla="*/ 251 h 305"/>
                  <a:gd name="T56" fmla="*/ 346 w 5126"/>
                  <a:gd name="T57" fmla="*/ 260 h 305"/>
                  <a:gd name="T58" fmla="*/ 156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10330 w 5126"/>
                  <a:gd name="T65" fmla="*/ 2 h 3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39" name="Freeform 173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150 h 95"/>
                  <a:gd name="T2" fmla="*/ 10 w 167"/>
                  <a:gd name="T3" fmla="*/ 61 h 95"/>
                  <a:gd name="T4" fmla="*/ 96 w 167"/>
                  <a:gd name="T5" fmla="*/ 26 h 95"/>
                  <a:gd name="T6" fmla="*/ 221 w 167"/>
                  <a:gd name="T7" fmla="*/ 2 h 95"/>
                  <a:gd name="T8" fmla="*/ 340 w 167"/>
                  <a:gd name="T9" fmla="*/ 0 h 95"/>
                  <a:gd name="T10" fmla="*/ 514 w 167"/>
                  <a:gd name="T11" fmla="*/ 23 h 95"/>
                  <a:gd name="T12" fmla="*/ 616 w 167"/>
                  <a:gd name="T13" fmla="*/ 61 h 95"/>
                  <a:gd name="T14" fmla="*/ 682 w 167"/>
                  <a:gd name="T15" fmla="*/ 118 h 95"/>
                  <a:gd name="T16" fmla="*/ 688 w 167"/>
                  <a:gd name="T17" fmla="*/ 162 h 95"/>
                  <a:gd name="T18" fmla="*/ 698 w 167"/>
                  <a:gd name="T19" fmla="*/ 189 h 95"/>
                  <a:gd name="T20" fmla="*/ 653 w 167"/>
                  <a:gd name="T21" fmla="*/ 194 h 95"/>
                  <a:gd name="T22" fmla="*/ 321 w 167"/>
                  <a:gd name="T23" fmla="*/ 178 h 95"/>
                  <a:gd name="T24" fmla="*/ 0 w 167"/>
                  <a:gd name="T25" fmla="*/ 150 h 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0" name="Freeform 174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82 w 921"/>
                  <a:gd name="T3" fmla="*/ 88 h 141"/>
                  <a:gd name="T4" fmla="*/ 142 w 921"/>
                  <a:gd name="T5" fmla="*/ 68 h 141"/>
                  <a:gd name="T6" fmla="*/ 273 w 921"/>
                  <a:gd name="T7" fmla="*/ 44 h 141"/>
                  <a:gd name="T8" fmla="*/ 420 w 921"/>
                  <a:gd name="T9" fmla="*/ 33 h 141"/>
                  <a:gd name="T10" fmla="*/ 605 w 921"/>
                  <a:gd name="T11" fmla="*/ 34 h 141"/>
                  <a:gd name="T12" fmla="*/ 807 w 921"/>
                  <a:gd name="T13" fmla="*/ 46 h 141"/>
                  <a:gd name="T14" fmla="*/ 1001 w 921"/>
                  <a:gd name="T15" fmla="*/ 60 h 141"/>
                  <a:gd name="T16" fmla="*/ 1115 w 921"/>
                  <a:gd name="T17" fmla="*/ 63 h 141"/>
                  <a:gd name="T18" fmla="*/ 1243 w 921"/>
                  <a:gd name="T19" fmla="*/ 61 h 141"/>
                  <a:gd name="T20" fmla="*/ 1342 w 921"/>
                  <a:gd name="T21" fmla="*/ 51 h 141"/>
                  <a:gd name="T22" fmla="*/ 1433 w 921"/>
                  <a:gd name="T23" fmla="*/ 33 h 141"/>
                  <a:gd name="T24" fmla="*/ 1526 w 921"/>
                  <a:gd name="T25" fmla="*/ 0 h 141"/>
                  <a:gd name="T26" fmla="*/ 1865 w 921"/>
                  <a:gd name="T27" fmla="*/ 1 h 141"/>
                  <a:gd name="T28" fmla="*/ 1821 w 921"/>
                  <a:gd name="T29" fmla="*/ 39 h 141"/>
                  <a:gd name="T30" fmla="*/ 1771 w 921"/>
                  <a:gd name="T31" fmla="*/ 67 h 141"/>
                  <a:gd name="T32" fmla="*/ 1721 w 921"/>
                  <a:gd name="T33" fmla="*/ 81 h 141"/>
                  <a:gd name="T34" fmla="*/ 1669 w 921"/>
                  <a:gd name="T35" fmla="*/ 95 h 141"/>
                  <a:gd name="T36" fmla="*/ 1600 w 921"/>
                  <a:gd name="T37" fmla="*/ 107 h 141"/>
                  <a:gd name="T38" fmla="*/ 1517 w 921"/>
                  <a:gd name="T39" fmla="*/ 114 h 141"/>
                  <a:gd name="T40" fmla="*/ 1396 w 921"/>
                  <a:gd name="T41" fmla="*/ 121 h 141"/>
                  <a:gd name="T42" fmla="*/ 1279 w 921"/>
                  <a:gd name="T43" fmla="*/ 121 h 141"/>
                  <a:gd name="T44" fmla="*/ 1072 w 921"/>
                  <a:gd name="T45" fmla="*/ 114 h 141"/>
                  <a:gd name="T46" fmla="*/ 909 w 921"/>
                  <a:gd name="T47" fmla="*/ 102 h 141"/>
                  <a:gd name="T48" fmla="*/ 764 w 921"/>
                  <a:gd name="T49" fmla="*/ 91 h 141"/>
                  <a:gd name="T50" fmla="*/ 605 w 921"/>
                  <a:gd name="T51" fmla="*/ 87 h 141"/>
                  <a:gd name="T52" fmla="*/ 424 w 921"/>
                  <a:gd name="T53" fmla="*/ 94 h 141"/>
                  <a:gd name="T54" fmla="*/ 307 w 921"/>
                  <a:gd name="T55" fmla="*/ 105 h 141"/>
                  <a:gd name="T56" fmla="*/ 246 w 921"/>
                  <a:gd name="T57" fmla="*/ 107 h 141"/>
                  <a:gd name="T58" fmla="*/ 134 w 921"/>
                  <a:gd name="T59" fmla="*/ 114 h 141"/>
                  <a:gd name="T60" fmla="*/ 48 w 921"/>
                  <a:gd name="T61" fmla="*/ 127 h 141"/>
                  <a:gd name="T62" fmla="*/ 0 w 921"/>
                  <a:gd name="T63" fmla="*/ 141 h 14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1" name="Freeform 175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28 w 190"/>
                  <a:gd name="T1" fmla="*/ 155 h 90"/>
                  <a:gd name="T2" fmla="*/ 126 w 190"/>
                  <a:gd name="T3" fmla="*/ 110 h 90"/>
                  <a:gd name="T4" fmla="*/ 273 w 190"/>
                  <a:gd name="T5" fmla="*/ 65 h 90"/>
                  <a:gd name="T6" fmla="*/ 439 w 190"/>
                  <a:gd name="T7" fmla="*/ 26 h 90"/>
                  <a:gd name="T8" fmla="*/ 671 w 190"/>
                  <a:gd name="T9" fmla="*/ 0 h 90"/>
                  <a:gd name="T10" fmla="*/ 810 w 190"/>
                  <a:gd name="T11" fmla="*/ 0 h 90"/>
                  <a:gd name="T12" fmla="*/ 699 w 190"/>
                  <a:gd name="T13" fmla="*/ 28 h 90"/>
                  <a:gd name="T14" fmla="*/ 550 w 190"/>
                  <a:gd name="T15" fmla="*/ 69 h 90"/>
                  <a:gd name="T16" fmla="*/ 439 w 190"/>
                  <a:gd name="T17" fmla="*/ 116 h 90"/>
                  <a:gd name="T18" fmla="*/ 395 w 190"/>
                  <a:gd name="T19" fmla="*/ 160 h 90"/>
                  <a:gd name="T20" fmla="*/ 376 w 190"/>
                  <a:gd name="T21" fmla="*/ 190 h 90"/>
                  <a:gd name="T22" fmla="*/ 144 w 190"/>
                  <a:gd name="T23" fmla="*/ 185 h 90"/>
                  <a:gd name="T24" fmla="*/ 0 w 190"/>
                  <a:gd name="T25" fmla="*/ 177 h 90"/>
                  <a:gd name="T26" fmla="*/ 28 w 190"/>
                  <a:gd name="T27" fmla="*/ 155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2" name="Freeform 176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23 w 190"/>
                  <a:gd name="T3" fmla="*/ 15 h 86"/>
                  <a:gd name="T4" fmla="*/ 91 w 190"/>
                  <a:gd name="T5" fmla="*/ 42 h 86"/>
                  <a:gd name="T6" fmla="*/ 168 w 190"/>
                  <a:gd name="T7" fmla="*/ 60 h 86"/>
                  <a:gd name="T8" fmla="*/ 278 w 190"/>
                  <a:gd name="T9" fmla="*/ 80 h 86"/>
                  <a:gd name="T10" fmla="*/ 387 w 190"/>
                  <a:gd name="T11" fmla="*/ 86 h 86"/>
                  <a:gd name="T12" fmla="*/ 278 w 190"/>
                  <a:gd name="T13" fmla="*/ 63 h 86"/>
                  <a:gd name="T14" fmla="*/ 230 w 190"/>
                  <a:gd name="T15" fmla="*/ 45 h 86"/>
                  <a:gd name="T16" fmla="*/ 190 w 190"/>
                  <a:gd name="T17" fmla="*/ 19 h 86"/>
                  <a:gd name="T18" fmla="*/ 177 w 190"/>
                  <a:gd name="T19" fmla="*/ 0 h 86"/>
                  <a:gd name="T20" fmla="*/ 0 w 190"/>
                  <a:gd name="T21" fmla="*/ 0 h 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3" name="Freeform 177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1634 w 387"/>
                  <a:gd name="T1" fmla="*/ 238 h 124"/>
                  <a:gd name="T2" fmla="*/ 1569 w 387"/>
                  <a:gd name="T3" fmla="*/ 199 h 124"/>
                  <a:gd name="T4" fmla="*/ 1491 w 387"/>
                  <a:gd name="T5" fmla="*/ 170 h 124"/>
                  <a:gd name="T6" fmla="*/ 1383 w 387"/>
                  <a:gd name="T7" fmla="*/ 142 h 124"/>
                  <a:gd name="T8" fmla="*/ 1257 w 387"/>
                  <a:gd name="T9" fmla="*/ 119 h 124"/>
                  <a:gd name="T10" fmla="*/ 1090 w 387"/>
                  <a:gd name="T11" fmla="*/ 100 h 124"/>
                  <a:gd name="T12" fmla="*/ 886 w 387"/>
                  <a:gd name="T13" fmla="*/ 89 h 124"/>
                  <a:gd name="T14" fmla="*/ 653 w 387"/>
                  <a:gd name="T15" fmla="*/ 80 h 124"/>
                  <a:gd name="T16" fmla="*/ 464 w 387"/>
                  <a:gd name="T17" fmla="*/ 70 h 124"/>
                  <a:gd name="T18" fmla="*/ 286 w 387"/>
                  <a:gd name="T19" fmla="*/ 59 h 124"/>
                  <a:gd name="T20" fmla="*/ 145 w 387"/>
                  <a:gd name="T21" fmla="*/ 38 h 124"/>
                  <a:gd name="T22" fmla="*/ 47 w 387"/>
                  <a:gd name="T23" fmla="*/ 18 h 124"/>
                  <a:gd name="T24" fmla="*/ 0 w 387"/>
                  <a:gd name="T25" fmla="*/ 0 h 124"/>
                  <a:gd name="T26" fmla="*/ 64 w 387"/>
                  <a:gd name="T27" fmla="*/ 82 h 124"/>
                  <a:gd name="T28" fmla="*/ 137 w 387"/>
                  <a:gd name="T29" fmla="*/ 116 h 124"/>
                  <a:gd name="T30" fmla="*/ 315 w 387"/>
                  <a:gd name="T31" fmla="*/ 156 h 124"/>
                  <a:gd name="T32" fmla="*/ 509 w 387"/>
                  <a:gd name="T33" fmla="*/ 175 h 124"/>
                  <a:gd name="T34" fmla="*/ 720 w 387"/>
                  <a:gd name="T35" fmla="*/ 194 h 124"/>
                  <a:gd name="T36" fmla="*/ 823 w 387"/>
                  <a:gd name="T37" fmla="*/ 213 h 124"/>
                  <a:gd name="T38" fmla="*/ 884 w 387"/>
                  <a:gd name="T39" fmla="*/ 238 h 124"/>
                  <a:gd name="T40" fmla="*/ 915 w 387"/>
                  <a:gd name="T41" fmla="*/ 256 h 124"/>
                  <a:gd name="T42" fmla="*/ 1191 w 387"/>
                  <a:gd name="T43" fmla="*/ 247 h 124"/>
                  <a:gd name="T44" fmla="*/ 1505 w 387"/>
                  <a:gd name="T45" fmla="*/ 244 h 124"/>
                  <a:gd name="T46" fmla="*/ 1634 w 387"/>
                  <a:gd name="T47" fmla="*/ 238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4" name="Freeform 178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49 w 156"/>
                  <a:gd name="T3" fmla="*/ 21 h 29"/>
                  <a:gd name="T4" fmla="*/ 103 w 156"/>
                  <a:gd name="T5" fmla="*/ 28 h 29"/>
                  <a:gd name="T6" fmla="*/ 178 w 156"/>
                  <a:gd name="T7" fmla="*/ 29 h 29"/>
                  <a:gd name="T8" fmla="*/ 257 w 156"/>
                  <a:gd name="T9" fmla="*/ 21 h 29"/>
                  <a:gd name="T10" fmla="*/ 311 w 156"/>
                  <a:gd name="T11" fmla="*/ 0 h 29"/>
                  <a:gd name="T12" fmla="*/ 0 w 156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5" name="Freeform 179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1560 w 960"/>
                  <a:gd name="T1" fmla="*/ 0 h 172"/>
                  <a:gd name="T2" fmla="*/ 1522 w 960"/>
                  <a:gd name="T3" fmla="*/ 16 h 172"/>
                  <a:gd name="T4" fmla="*/ 1445 w 960"/>
                  <a:gd name="T5" fmla="*/ 40 h 172"/>
                  <a:gd name="T6" fmla="*/ 1342 w 960"/>
                  <a:gd name="T7" fmla="*/ 59 h 172"/>
                  <a:gd name="T8" fmla="*/ 1222 w 960"/>
                  <a:gd name="T9" fmla="*/ 74 h 172"/>
                  <a:gd name="T10" fmla="*/ 1105 w 960"/>
                  <a:gd name="T11" fmla="*/ 84 h 172"/>
                  <a:gd name="T12" fmla="*/ 983 w 960"/>
                  <a:gd name="T13" fmla="*/ 91 h 172"/>
                  <a:gd name="T14" fmla="*/ 840 w 960"/>
                  <a:gd name="T15" fmla="*/ 94 h 172"/>
                  <a:gd name="T16" fmla="*/ 692 w 960"/>
                  <a:gd name="T17" fmla="*/ 91 h 172"/>
                  <a:gd name="T18" fmla="*/ 556 w 960"/>
                  <a:gd name="T19" fmla="*/ 83 h 172"/>
                  <a:gd name="T20" fmla="*/ 437 w 960"/>
                  <a:gd name="T21" fmla="*/ 74 h 172"/>
                  <a:gd name="T22" fmla="*/ 342 w 960"/>
                  <a:gd name="T23" fmla="*/ 76 h 172"/>
                  <a:gd name="T24" fmla="*/ 232 w 960"/>
                  <a:gd name="T25" fmla="*/ 79 h 172"/>
                  <a:gd name="T26" fmla="*/ 140 w 960"/>
                  <a:gd name="T27" fmla="*/ 87 h 172"/>
                  <a:gd name="T28" fmla="*/ 48 w 960"/>
                  <a:gd name="T29" fmla="*/ 110 h 172"/>
                  <a:gd name="T30" fmla="*/ 0 w 960"/>
                  <a:gd name="T31" fmla="*/ 135 h 172"/>
                  <a:gd name="T32" fmla="*/ 83 w 960"/>
                  <a:gd name="T33" fmla="*/ 117 h 172"/>
                  <a:gd name="T34" fmla="*/ 171 w 960"/>
                  <a:gd name="T35" fmla="*/ 104 h 172"/>
                  <a:gd name="T36" fmla="*/ 253 w 960"/>
                  <a:gd name="T37" fmla="*/ 100 h 172"/>
                  <a:gd name="T38" fmla="*/ 357 w 960"/>
                  <a:gd name="T39" fmla="*/ 100 h 172"/>
                  <a:gd name="T40" fmla="*/ 458 w 960"/>
                  <a:gd name="T41" fmla="*/ 106 h 172"/>
                  <a:gd name="T42" fmla="*/ 565 w 960"/>
                  <a:gd name="T43" fmla="*/ 121 h 172"/>
                  <a:gd name="T44" fmla="*/ 687 w 960"/>
                  <a:gd name="T45" fmla="*/ 140 h 172"/>
                  <a:gd name="T46" fmla="*/ 806 w 960"/>
                  <a:gd name="T47" fmla="*/ 154 h 172"/>
                  <a:gd name="T48" fmla="*/ 908 w 960"/>
                  <a:gd name="T49" fmla="*/ 161 h 172"/>
                  <a:gd name="T50" fmla="*/ 1041 w 960"/>
                  <a:gd name="T51" fmla="*/ 167 h 172"/>
                  <a:gd name="T52" fmla="*/ 1212 w 960"/>
                  <a:gd name="T53" fmla="*/ 171 h 172"/>
                  <a:gd name="T54" fmla="*/ 1348 w 960"/>
                  <a:gd name="T55" fmla="*/ 172 h 172"/>
                  <a:gd name="T56" fmla="*/ 1490 w 960"/>
                  <a:gd name="T57" fmla="*/ 164 h 172"/>
                  <a:gd name="T58" fmla="*/ 1587 w 960"/>
                  <a:gd name="T59" fmla="*/ 147 h 172"/>
                  <a:gd name="T60" fmla="*/ 1715 w 960"/>
                  <a:gd name="T61" fmla="*/ 118 h 172"/>
                  <a:gd name="T62" fmla="*/ 1806 w 960"/>
                  <a:gd name="T63" fmla="*/ 80 h 172"/>
                  <a:gd name="T64" fmla="*/ 1882 w 960"/>
                  <a:gd name="T65" fmla="*/ 43 h 172"/>
                  <a:gd name="T66" fmla="*/ 1946 w 960"/>
                  <a:gd name="T67" fmla="*/ 2 h 172"/>
                  <a:gd name="T68" fmla="*/ 1560 w 960"/>
                  <a:gd name="T69" fmla="*/ 0 h 1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6" name="Freeform 180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227 h 111"/>
                  <a:gd name="T2" fmla="*/ 1 w 226"/>
                  <a:gd name="T3" fmla="*/ 177 h 111"/>
                  <a:gd name="T4" fmla="*/ 48 w 226"/>
                  <a:gd name="T5" fmla="*/ 111 h 111"/>
                  <a:gd name="T6" fmla="*/ 119 w 226"/>
                  <a:gd name="T7" fmla="*/ 68 h 111"/>
                  <a:gd name="T8" fmla="*/ 232 w 226"/>
                  <a:gd name="T9" fmla="*/ 26 h 111"/>
                  <a:gd name="T10" fmla="*/ 389 w 226"/>
                  <a:gd name="T11" fmla="*/ 2 h 111"/>
                  <a:gd name="T12" fmla="*/ 509 w 226"/>
                  <a:gd name="T13" fmla="*/ 0 h 111"/>
                  <a:gd name="T14" fmla="*/ 658 w 226"/>
                  <a:gd name="T15" fmla="*/ 12 h 111"/>
                  <a:gd name="T16" fmla="*/ 759 w 226"/>
                  <a:gd name="T17" fmla="*/ 42 h 111"/>
                  <a:gd name="T18" fmla="*/ 848 w 226"/>
                  <a:gd name="T19" fmla="*/ 83 h 111"/>
                  <a:gd name="T20" fmla="*/ 897 w 226"/>
                  <a:gd name="T21" fmla="*/ 133 h 111"/>
                  <a:gd name="T22" fmla="*/ 921 w 226"/>
                  <a:gd name="T23" fmla="*/ 169 h 111"/>
                  <a:gd name="T24" fmla="*/ 946 w 226"/>
                  <a:gd name="T25" fmla="*/ 200 h 111"/>
                  <a:gd name="T26" fmla="*/ 502 w 226"/>
                  <a:gd name="T27" fmla="*/ 208 h 111"/>
                  <a:gd name="T28" fmla="*/ 0 w 226"/>
                  <a:gd name="T29" fmla="*/ 227 h 1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7" name="Freeform 181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172 w 140"/>
                  <a:gd name="T1" fmla="*/ 0 h 45"/>
                  <a:gd name="T2" fmla="*/ 114 w 140"/>
                  <a:gd name="T3" fmla="*/ 19 h 45"/>
                  <a:gd name="T4" fmla="*/ 63 w 140"/>
                  <a:gd name="T5" fmla="*/ 29 h 45"/>
                  <a:gd name="T6" fmla="*/ 0 w 140"/>
                  <a:gd name="T7" fmla="*/ 33 h 45"/>
                  <a:gd name="T8" fmla="*/ 103 w 140"/>
                  <a:gd name="T9" fmla="*/ 45 h 45"/>
                  <a:gd name="T10" fmla="*/ 169 w 140"/>
                  <a:gd name="T11" fmla="*/ 38 h 45"/>
                  <a:gd name="T12" fmla="*/ 278 w 140"/>
                  <a:gd name="T13" fmla="*/ 2 h 45"/>
                  <a:gd name="T14" fmla="*/ 172 w 140"/>
                  <a:gd name="T15" fmla="*/ 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8" name="Freeform 182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31 h 99"/>
                  <a:gd name="T2" fmla="*/ 119 w 574"/>
                  <a:gd name="T3" fmla="*/ 10 h 99"/>
                  <a:gd name="T4" fmla="*/ 279 w 574"/>
                  <a:gd name="T5" fmla="*/ 0 h 99"/>
                  <a:gd name="T6" fmla="*/ 465 w 574"/>
                  <a:gd name="T7" fmla="*/ 0 h 99"/>
                  <a:gd name="T8" fmla="*/ 646 w 574"/>
                  <a:gd name="T9" fmla="*/ 1 h 99"/>
                  <a:gd name="T10" fmla="*/ 867 w 574"/>
                  <a:gd name="T11" fmla="*/ 37 h 99"/>
                  <a:gd name="T12" fmla="*/ 1092 w 574"/>
                  <a:gd name="T13" fmla="*/ 89 h 99"/>
                  <a:gd name="T14" fmla="*/ 1260 w 574"/>
                  <a:gd name="T15" fmla="*/ 100 h 99"/>
                  <a:gd name="T16" fmla="*/ 1473 w 574"/>
                  <a:gd name="T17" fmla="*/ 89 h 99"/>
                  <a:gd name="T18" fmla="*/ 1641 w 574"/>
                  <a:gd name="T19" fmla="*/ 66 h 99"/>
                  <a:gd name="T20" fmla="*/ 1803 w 574"/>
                  <a:gd name="T21" fmla="*/ 45 h 99"/>
                  <a:gd name="T22" fmla="*/ 1990 w 574"/>
                  <a:gd name="T23" fmla="*/ 26 h 99"/>
                  <a:gd name="T24" fmla="*/ 2169 w 574"/>
                  <a:gd name="T25" fmla="*/ 27 h 99"/>
                  <a:gd name="T26" fmla="*/ 2290 w 574"/>
                  <a:gd name="T27" fmla="*/ 45 h 99"/>
                  <a:gd name="T28" fmla="*/ 2409 w 574"/>
                  <a:gd name="T29" fmla="*/ 81 h 99"/>
                  <a:gd name="T30" fmla="*/ 2205 w 574"/>
                  <a:gd name="T31" fmla="*/ 76 h 99"/>
                  <a:gd name="T32" fmla="*/ 2054 w 574"/>
                  <a:gd name="T33" fmla="*/ 88 h 99"/>
                  <a:gd name="T34" fmla="*/ 1889 w 574"/>
                  <a:gd name="T35" fmla="*/ 114 h 99"/>
                  <a:gd name="T36" fmla="*/ 1727 w 574"/>
                  <a:gd name="T37" fmla="*/ 154 h 99"/>
                  <a:gd name="T38" fmla="*/ 1600 w 574"/>
                  <a:gd name="T39" fmla="*/ 183 h 99"/>
                  <a:gd name="T40" fmla="*/ 1428 w 574"/>
                  <a:gd name="T41" fmla="*/ 201 h 99"/>
                  <a:gd name="T42" fmla="*/ 1223 w 574"/>
                  <a:gd name="T43" fmla="*/ 208 h 99"/>
                  <a:gd name="T44" fmla="*/ 980 w 574"/>
                  <a:gd name="T45" fmla="*/ 191 h 99"/>
                  <a:gd name="T46" fmla="*/ 746 w 574"/>
                  <a:gd name="T47" fmla="*/ 158 h 99"/>
                  <a:gd name="T48" fmla="*/ 585 w 574"/>
                  <a:gd name="T49" fmla="*/ 118 h 99"/>
                  <a:gd name="T50" fmla="*/ 431 w 574"/>
                  <a:gd name="T51" fmla="*/ 69 h 99"/>
                  <a:gd name="T52" fmla="*/ 279 w 574"/>
                  <a:gd name="T53" fmla="*/ 37 h 99"/>
                  <a:gd name="T54" fmla="*/ 124 w 574"/>
                  <a:gd name="T55" fmla="*/ 27 h 99"/>
                  <a:gd name="T56" fmla="*/ 0 w 574"/>
                  <a:gd name="T57" fmla="*/ 31 h 9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49" name="Freeform 183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139 h 68"/>
                  <a:gd name="T2" fmla="*/ 60 w 86"/>
                  <a:gd name="T3" fmla="*/ 84 h 68"/>
                  <a:gd name="T4" fmla="*/ 161 w 86"/>
                  <a:gd name="T5" fmla="*/ 36 h 68"/>
                  <a:gd name="T6" fmla="*/ 259 w 86"/>
                  <a:gd name="T7" fmla="*/ 12 h 68"/>
                  <a:gd name="T8" fmla="*/ 356 w 86"/>
                  <a:gd name="T9" fmla="*/ 0 h 68"/>
                  <a:gd name="T10" fmla="*/ 245 w 86"/>
                  <a:gd name="T11" fmla="*/ 69 h 68"/>
                  <a:gd name="T12" fmla="*/ 205 w 86"/>
                  <a:gd name="T13" fmla="*/ 113 h 68"/>
                  <a:gd name="T14" fmla="*/ 196 w 86"/>
                  <a:gd name="T15" fmla="*/ 144 h 68"/>
                  <a:gd name="T16" fmla="*/ 0 w 86"/>
                  <a:gd name="T17" fmla="*/ 139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0" name="Freeform 184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237 w 234"/>
                  <a:gd name="T1" fmla="*/ 0 h 117"/>
                  <a:gd name="T2" fmla="*/ 199 w 234"/>
                  <a:gd name="T3" fmla="*/ 33 h 117"/>
                  <a:gd name="T4" fmla="*/ 160 w 234"/>
                  <a:gd name="T5" fmla="*/ 63 h 117"/>
                  <a:gd name="T6" fmla="*/ 99 w 234"/>
                  <a:gd name="T7" fmla="*/ 91 h 117"/>
                  <a:gd name="T8" fmla="*/ 0 w 234"/>
                  <a:gd name="T9" fmla="*/ 117 h 117"/>
                  <a:gd name="T10" fmla="*/ 99 w 234"/>
                  <a:gd name="T11" fmla="*/ 115 h 117"/>
                  <a:gd name="T12" fmla="*/ 205 w 234"/>
                  <a:gd name="T13" fmla="*/ 103 h 117"/>
                  <a:gd name="T14" fmla="*/ 311 w 234"/>
                  <a:gd name="T15" fmla="*/ 83 h 117"/>
                  <a:gd name="T16" fmla="*/ 403 w 234"/>
                  <a:gd name="T17" fmla="*/ 50 h 117"/>
                  <a:gd name="T18" fmla="*/ 483 w 234"/>
                  <a:gd name="T19" fmla="*/ 0 h 117"/>
                  <a:gd name="T20" fmla="*/ 237 w 234"/>
                  <a:gd name="T21" fmla="*/ 0 h 1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1" name="Freeform 185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211 h 102"/>
                  <a:gd name="T2" fmla="*/ 66 w 411"/>
                  <a:gd name="T3" fmla="*/ 171 h 102"/>
                  <a:gd name="T4" fmla="*/ 174 w 411"/>
                  <a:gd name="T5" fmla="*/ 140 h 102"/>
                  <a:gd name="T6" fmla="*/ 341 w 411"/>
                  <a:gd name="T7" fmla="*/ 101 h 102"/>
                  <a:gd name="T8" fmla="*/ 524 w 411"/>
                  <a:gd name="T9" fmla="*/ 86 h 102"/>
                  <a:gd name="T10" fmla="*/ 809 w 411"/>
                  <a:gd name="T11" fmla="*/ 80 h 102"/>
                  <a:gd name="T12" fmla="*/ 1026 w 411"/>
                  <a:gd name="T13" fmla="*/ 78 h 102"/>
                  <a:gd name="T14" fmla="*/ 1250 w 411"/>
                  <a:gd name="T15" fmla="*/ 71 h 102"/>
                  <a:gd name="T16" fmla="*/ 1410 w 411"/>
                  <a:gd name="T17" fmla="*/ 54 h 102"/>
                  <a:gd name="T18" fmla="*/ 1581 w 411"/>
                  <a:gd name="T19" fmla="*/ 26 h 102"/>
                  <a:gd name="T20" fmla="*/ 1687 w 411"/>
                  <a:gd name="T21" fmla="*/ 0 h 102"/>
                  <a:gd name="T22" fmla="*/ 1705 w 411"/>
                  <a:gd name="T23" fmla="*/ 26 h 102"/>
                  <a:gd name="T24" fmla="*/ 1550 w 411"/>
                  <a:gd name="T25" fmla="*/ 76 h 102"/>
                  <a:gd name="T26" fmla="*/ 1345 w 411"/>
                  <a:gd name="T27" fmla="*/ 116 h 102"/>
                  <a:gd name="T28" fmla="*/ 1083 w 411"/>
                  <a:gd name="T29" fmla="*/ 145 h 102"/>
                  <a:gd name="T30" fmla="*/ 990 w 411"/>
                  <a:gd name="T31" fmla="*/ 171 h 102"/>
                  <a:gd name="T32" fmla="*/ 733 w 411"/>
                  <a:gd name="T33" fmla="*/ 178 h 102"/>
                  <a:gd name="T34" fmla="*/ 314 w 411"/>
                  <a:gd name="T35" fmla="*/ 201 h 102"/>
                  <a:gd name="T36" fmla="*/ 0 w 411"/>
                  <a:gd name="T37" fmla="*/ 211 h 1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2" name="Freeform 186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37 w 180"/>
                  <a:gd name="T3" fmla="*/ 56 h 84"/>
                  <a:gd name="T4" fmla="*/ 109 w 180"/>
                  <a:gd name="T5" fmla="*/ 77 h 84"/>
                  <a:gd name="T6" fmla="*/ 176 w 180"/>
                  <a:gd name="T7" fmla="*/ 84 h 84"/>
                  <a:gd name="T8" fmla="*/ 246 w 180"/>
                  <a:gd name="T9" fmla="*/ 81 h 84"/>
                  <a:gd name="T10" fmla="*/ 311 w 180"/>
                  <a:gd name="T11" fmla="*/ 64 h 84"/>
                  <a:gd name="T12" fmla="*/ 345 w 180"/>
                  <a:gd name="T13" fmla="*/ 39 h 84"/>
                  <a:gd name="T14" fmla="*/ 37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3" name="Freeform 187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1305 w 312"/>
                  <a:gd name="T1" fmla="*/ 0 h 73"/>
                  <a:gd name="T2" fmla="*/ 1041 w 312"/>
                  <a:gd name="T3" fmla="*/ 41 h 73"/>
                  <a:gd name="T4" fmla="*/ 803 w 312"/>
                  <a:gd name="T5" fmla="*/ 65 h 73"/>
                  <a:gd name="T6" fmla="*/ 624 w 312"/>
                  <a:gd name="T7" fmla="*/ 73 h 73"/>
                  <a:gd name="T8" fmla="*/ 418 w 312"/>
                  <a:gd name="T9" fmla="*/ 73 h 73"/>
                  <a:gd name="T10" fmla="*/ 143 w 312"/>
                  <a:gd name="T11" fmla="*/ 51 h 73"/>
                  <a:gd name="T12" fmla="*/ 0 w 312"/>
                  <a:gd name="T13" fmla="*/ 32 h 73"/>
                  <a:gd name="T14" fmla="*/ 367 w 312"/>
                  <a:gd name="T15" fmla="*/ 111 h 73"/>
                  <a:gd name="T16" fmla="*/ 541 w 312"/>
                  <a:gd name="T17" fmla="*/ 138 h 73"/>
                  <a:gd name="T18" fmla="*/ 744 w 312"/>
                  <a:gd name="T19" fmla="*/ 151 h 73"/>
                  <a:gd name="T20" fmla="*/ 994 w 312"/>
                  <a:gd name="T21" fmla="*/ 158 h 73"/>
                  <a:gd name="T22" fmla="*/ 1147 w 312"/>
                  <a:gd name="T23" fmla="*/ 151 h 73"/>
                  <a:gd name="T24" fmla="*/ 1292 w 312"/>
                  <a:gd name="T25" fmla="*/ 143 h 73"/>
                  <a:gd name="T26" fmla="*/ 1305 w 312"/>
                  <a:gd name="T27" fmla="*/ 0 h 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54" name="Freeform 188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128 h 62"/>
                  <a:gd name="T2" fmla="*/ 10 w 53"/>
                  <a:gd name="T3" fmla="*/ 90 h 62"/>
                  <a:gd name="T4" fmla="*/ 48 w 53"/>
                  <a:gd name="T5" fmla="*/ 47 h 62"/>
                  <a:gd name="T6" fmla="*/ 109 w 53"/>
                  <a:gd name="T7" fmla="*/ 16 h 62"/>
                  <a:gd name="T8" fmla="*/ 182 w 53"/>
                  <a:gd name="T9" fmla="*/ 0 h 62"/>
                  <a:gd name="T10" fmla="*/ 168 w 53"/>
                  <a:gd name="T11" fmla="*/ 37 h 62"/>
                  <a:gd name="T12" fmla="*/ 182 w 53"/>
                  <a:gd name="T13" fmla="*/ 86 h 62"/>
                  <a:gd name="T14" fmla="*/ 216 w 53"/>
                  <a:gd name="T15" fmla="*/ 111 h 62"/>
                  <a:gd name="T16" fmla="*/ 0 w 53"/>
                  <a:gd name="T17" fmla="*/ 128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1035" name="Group 189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1036" name="Freeform 190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100 w 66"/>
                  <a:gd name="T1" fmla="*/ 0 h 401"/>
                  <a:gd name="T2" fmla="*/ 50 w 66"/>
                  <a:gd name="T3" fmla="*/ 26 h 401"/>
                  <a:gd name="T4" fmla="*/ 17 w 66"/>
                  <a:gd name="T5" fmla="*/ 111 h 401"/>
                  <a:gd name="T6" fmla="*/ 17 w 66"/>
                  <a:gd name="T7" fmla="*/ 166 h 401"/>
                  <a:gd name="T8" fmla="*/ 0 w 66"/>
                  <a:gd name="T9" fmla="*/ 225 h 401"/>
                  <a:gd name="T10" fmla="*/ 19 w 66"/>
                  <a:gd name="T11" fmla="*/ 289 h 401"/>
                  <a:gd name="T12" fmla="*/ 32 w 66"/>
                  <a:gd name="T13" fmla="*/ 372 h 401"/>
                  <a:gd name="T14" fmla="*/ 32 w 66"/>
                  <a:gd name="T15" fmla="*/ 479 h 401"/>
                  <a:gd name="T16" fmla="*/ 19 w 66"/>
                  <a:gd name="T17" fmla="*/ 558 h 401"/>
                  <a:gd name="T18" fmla="*/ 26 w 66"/>
                  <a:gd name="T19" fmla="*/ 609 h 401"/>
                  <a:gd name="T20" fmla="*/ 51 w 66"/>
                  <a:gd name="T21" fmla="*/ 673 h 401"/>
                  <a:gd name="T22" fmla="*/ 88 w 66"/>
                  <a:gd name="T23" fmla="*/ 796 h 401"/>
                  <a:gd name="T24" fmla="*/ 110 w 66"/>
                  <a:gd name="T25" fmla="*/ 834 h 401"/>
                  <a:gd name="T26" fmla="*/ 136 w 66"/>
                  <a:gd name="T27" fmla="*/ 834 h 401"/>
                  <a:gd name="T28" fmla="*/ 142 w 66"/>
                  <a:gd name="T29" fmla="*/ 791 h 401"/>
                  <a:gd name="T30" fmla="*/ 115 w 66"/>
                  <a:gd name="T31" fmla="*/ 721 h 401"/>
                  <a:gd name="T32" fmla="*/ 83 w 66"/>
                  <a:gd name="T33" fmla="*/ 637 h 401"/>
                  <a:gd name="T34" fmla="*/ 68 w 66"/>
                  <a:gd name="T35" fmla="*/ 565 h 401"/>
                  <a:gd name="T36" fmla="*/ 83 w 66"/>
                  <a:gd name="T37" fmla="*/ 499 h 401"/>
                  <a:gd name="T38" fmla="*/ 93 w 66"/>
                  <a:gd name="T39" fmla="*/ 424 h 401"/>
                  <a:gd name="T40" fmla="*/ 84 w 66"/>
                  <a:gd name="T41" fmla="*/ 336 h 401"/>
                  <a:gd name="T42" fmla="*/ 68 w 66"/>
                  <a:gd name="T43" fmla="*/ 259 h 401"/>
                  <a:gd name="T44" fmla="*/ 57 w 66"/>
                  <a:gd name="T45" fmla="*/ 210 h 401"/>
                  <a:gd name="T46" fmla="*/ 68 w 66"/>
                  <a:gd name="T47" fmla="*/ 166 h 401"/>
                  <a:gd name="T48" fmla="*/ 68 w 66"/>
                  <a:gd name="T49" fmla="*/ 124 h 401"/>
                  <a:gd name="T50" fmla="*/ 77 w 66"/>
                  <a:gd name="T51" fmla="*/ 79 h 401"/>
                  <a:gd name="T52" fmla="*/ 106 w 66"/>
                  <a:gd name="T53" fmla="*/ 35 h 401"/>
                  <a:gd name="T54" fmla="*/ 100 w 66"/>
                  <a:gd name="T55" fmla="*/ 0 h 40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037" name="Freeform 191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14 w 888"/>
                  <a:gd name="T1" fmla="*/ 52 h 43"/>
                  <a:gd name="T2" fmla="*/ 97 w 888"/>
                  <a:gd name="T3" fmla="*/ 35 h 43"/>
                  <a:gd name="T4" fmla="*/ 189 w 888"/>
                  <a:gd name="T5" fmla="*/ 19 h 43"/>
                  <a:gd name="T6" fmla="*/ 258 w 888"/>
                  <a:gd name="T7" fmla="*/ 15 h 43"/>
                  <a:gd name="T8" fmla="*/ 408 w 888"/>
                  <a:gd name="T9" fmla="*/ 19 h 43"/>
                  <a:gd name="T10" fmla="*/ 540 w 888"/>
                  <a:gd name="T11" fmla="*/ 27 h 43"/>
                  <a:gd name="T12" fmla="*/ 635 w 888"/>
                  <a:gd name="T13" fmla="*/ 27 h 43"/>
                  <a:gd name="T14" fmla="*/ 710 w 888"/>
                  <a:gd name="T15" fmla="*/ 15 h 43"/>
                  <a:gd name="T16" fmla="*/ 741 w 888"/>
                  <a:gd name="T17" fmla="*/ 3 h 43"/>
                  <a:gd name="T18" fmla="*/ 803 w 888"/>
                  <a:gd name="T19" fmla="*/ 10 h 43"/>
                  <a:gd name="T20" fmla="*/ 910 w 888"/>
                  <a:gd name="T21" fmla="*/ 22 h 43"/>
                  <a:gd name="T22" fmla="*/ 992 w 888"/>
                  <a:gd name="T23" fmla="*/ 41 h 43"/>
                  <a:gd name="T24" fmla="*/ 1092 w 888"/>
                  <a:gd name="T25" fmla="*/ 47 h 43"/>
                  <a:gd name="T26" fmla="*/ 1200 w 888"/>
                  <a:gd name="T27" fmla="*/ 40 h 43"/>
                  <a:gd name="T28" fmla="*/ 1298 w 888"/>
                  <a:gd name="T29" fmla="*/ 32 h 43"/>
                  <a:gd name="T30" fmla="*/ 1369 w 888"/>
                  <a:gd name="T31" fmla="*/ 40 h 43"/>
                  <a:gd name="T32" fmla="*/ 1454 w 888"/>
                  <a:gd name="T33" fmla="*/ 41 h 43"/>
                  <a:gd name="T34" fmla="*/ 1524 w 888"/>
                  <a:gd name="T35" fmla="*/ 47 h 43"/>
                  <a:gd name="T36" fmla="*/ 1601 w 888"/>
                  <a:gd name="T37" fmla="*/ 32 h 43"/>
                  <a:gd name="T38" fmla="*/ 1661 w 888"/>
                  <a:gd name="T39" fmla="*/ 22 h 43"/>
                  <a:gd name="T40" fmla="*/ 1713 w 888"/>
                  <a:gd name="T41" fmla="*/ 1 h 43"/>
                  <a:gd name="T42" fmla="*/ 1780 w 888"/>
                  <a:gd name="T43" fmla="*/ 0 h 43"/>
                  <a:gd name="T44" fmla="*/ 1841 w 888"/>
                  <a:gd name="T45" fmla="*/ 10 h 43"/>
                  <a:gd name="T46" fmla="*/ 1855 w 888"/>
                  <a:gd name="T47" fmla="*/ 28 h 43"/>
                  <a:gd name="T48" fmla="*/ 1837 w 888"/>
                  <a:gd name="T49" fmla="*/ 46 h 43"/>
                  <a:gd name="T50" fmla="*/ 1804 w 888"/>
                  <a:gd name="T51" fmla="*/ 47 h 43"/>
                  <a:gd name="T52" fmla="*/ 1769 w 888"/>
                  <a:gd name="T53" fmla="*/ 46 h 43"/>
                  <a:gd name="T54" fmla="*/ 1680 w 888"/>
                  <a:gd name="T55" fmla="*/ 62 h 43"/>
                  <a:gd name="T56" fmla="*/ 1616 w 888"/>
                  <a:gd name="T57" fmla="*/ 93 h 43"/>
                  <a:gd name="T58" fmla="*/ 1585 w 888"/>
                  <a:gd name="T59" fmla="*/ 95 h 43"/>
                  <a:gd name="T60" fmla="*/ 1516 w 888"/>
                  <a:gd name="T61" fmla="*/ 87 h 43"/>
                  <a:gd name="T62" fmla="*/ 1460 w 888"/>
                  <a:gd name="T63" fmla="*/ 84 h 43"/>
                  <a:gd name="T64" fmla="*/ 1292 w 888"/>
                  <a:gd name="T65" fmla="*/ 87 h 43"/>
                  <a:gd name="T66" fmla="*/ 1215 w 888"/>
                  <a:gd name="T67" fmla="*/ 95 h 43"/>
                  <a:gd name="T68" fmla="*/ 1108 w 888"/>
                  <a:gd name="T69" fmla="*/ 95 h 43"/>
                  <a:gd name="T70" fmla="*/ 1028 w 888"/>
                  <a:gd name="T71" fmla="*/ 84 h 43"/>
                  <a:gd name="T72" fmla="*/ 960 w 888"/>
                  <a:gd name="T73" fmla="*/ 81 h 43"/>
                  <a:gd name="T74" fmla="*/ 902 w 888"/>
                  <a:gd name="T75" fmla="*/ 82 h 43"/>
                  <a:gd name="T76" fmla="*/ 872 w 888"/>
                  <a:gd name="T77" fmla="*/ 82 h 43"/>
                  <a:gd name="T78" fmla="*/ 830 w 888"/>
                  <a:gd name="T79" fmla="*/ 73 h 43"/>
                  <a:gd name="T80" fmla="*/ 779 w 888"/>
                  <a:gd name="T81" fmla="*/ 54 h 43"/>
                  <a:gd name="T82" fmla="*/ 753 w 888"/>
                  <a:gd name="T83" fmla="*/ 59 h 43"/>
                  <a:gd name="T84" fmla="*/ 685 w 888"/>
                  <a:gd name="T85" fmla="*/ 67 h 43"/>
                  <a:gd name="T86" fmla="*/ 635 w 888"/>
                  <a:gd name="T87" fmla="*/ 81 h 43"/>
                  <a:gd name="T88" fmla="*/ 596 w 888"/>
                  <a:gd name="T89" fmla="*/ 67 h 43"/>
                  <a:gd name="T90" fmla="*/ 557 w 888"/>
                  <a:gd name="T91" fmla="*/ 67 h 43"/>
                  <a:gd name="T92" fmla="*/ 502 w 888"/>
                  <a:gd name="T93" fmla="*/ 73 h 43"/>
                  <a:gd name="T94" fmla="*/ 429 w 888"/>
                  <a:gd name="T95" fmla="*/ 73 h 43"/>
                  <a:gd name="T96" fmla="*/ 329 w 888"/>
                  <a:gd name="T97" fmla="*/ 62 h 43"/>
                  <a:gd name="T98" fmla="*/ 213 w 888"/>
                  <a:gd name="T99" fmla="*/ 59 h 43"/>
                  <a:gd name="T100" fmla="*/ 109 w 888"/>
                  <a:gd name="T101" fmla="*/ 73 h 43"/>
                  <a:gd name="T102" fmla="*/ 51 w 888"/>
                  <a:gd name="T103" fmla="*/ 93 h 43"/>
                  <a:gd name="T104" fmla="*/ 18 w 888"/>
                  <a:gd name="T105" fmla="*/ 87 h 43"/>
                  <a:gd name="T106" fmla="*/ 0 w 888"/>
                  <a:gd name="T107" fmla="*/ 74 h 43"/>
                  <a:gd name="T108" fmla="*/ 14 w 888"/>
                  <a:gd name="T109" fmla="*/ 52 h 4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</p:grpSp>
      <p:sp>
        <p:nvSpPr>
          <p:cNvPr id="1027" name="Rectangle 19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title style</a:t>
            </a:r>
          </a:p>
        </p:txBody>
      </p:sp>
      <p:sp>
        <p:nvSpPr>
          <p:cNvPr id="1028" name="Rectangle 19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text styles</a:t>
            </a:r>
          </a:p>
          <a:p>
            <a:pPr lvl="1"/>
            <a:r>
              <a:rPr lang="en-US" altLang="ar-EG" smtClean="0"/>
              <a:t>Second level</a:t>
            </a:r>
          </a:p>
          <a:p>
            <a:pPr lvl="2"/>
            <a:r>
              <a:rPr lang="en-US" altLang="ar-EG" smtClean="0"/>
              <a:t>Third level</a:t>
            </a:r>
          </a:p>
          <a:p>
            <a:pPr lvl="3"/>
            <a:r>
              <a:rPr lang="en-US" altLang="ar-EG" smtClean="0"/>
              <a:t>Fourth level</a:t>
            </a:r>
          </a:p>
          <a:p>
            <a:pPr lvl="4"/>
            <a:r>
              <a:rPr lang="en-US" altLang="ar-EG" smtClean="0"/>
              <a:t>Fifth level</a:t>
            </a:r>
          </a:p>
        </p:txBody>
      </p:sp>
      <p:sp>
        <p:nvSpPr>
          <p:cNvPr id="3266" name="Rectangle 19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7" name="Rectangle 19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8" name="Rectangle 19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6086BC-5CDD-40F2-B3C7-4EC237D7EDBD}" type="slidenum">
              <a:rPr lang="en-US" altLang="ar-EG"/>
              <a:pPr>
                <a:defRPr/>
              </a:pPr>
              <a:t>‹#›</a:t>
            </a:fld>
            <a:endParaRPr lang="en-US" alt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44488"/>
            <a:ext cx="4048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 noChangeArrowheads="1"/>
          </p:cNvSpPr>
          <p:nvPr>
            <p:ph type="title"/>
          </p:nvPr>
        </p:nvSpPr>
        <p:spPr>
          <a:xfrm>
            <a:off x="-79375" y="2325688"/>
            <a:ext cx="3965575" cy="4379912"/>
          </a:xfrm>
        </p:spPr>
        <p:txBody>
          <a:bodyPr/>
          <a:lstStyle/>
          <a:p>
            <a:pPr defTabSz="457200"/>
            <a:r>
              <a:rPr lang="en-US" sz="2400" smtClean="0"/>
              <a:t>Benha University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Faculty of Arts</a:t>
            </a:r>
            <a:br>
              <a:rPr lang="en-US" sz="2400" smtClean="0"/>
            </a:br>
            <a:r>
              <a:rPr lang="en-US" sz="2400" smtClean="0"/>
              <a:t>Department of English Language &amp; Literature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Second Semester 2020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Introduction to Poetry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First Grade</a:t>
            </a:r>
            <a:br>
              <a:rPr lang="en-US" sz="2400" smtClean="0"/>
            </a:br>
            <a:r>
              <a:rPr lang="en-US" sz="2400" smtClean="0"/>
              <a:t>Mohammad Al-Hussini 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Mansour Abuarab</a:t>
            </a:r>
            <a:r>
              <a:rPr lang="ar-EG" sz="2400" smtClean="0"/>
              <a:t/>
            </a:r>
            <a:br>
              <a:rPr lang="ar-EG" sz="2400" smtClean="0"/>
            </a:br>
            <a:r>
              <a:rPr lang="ar-EG" sz="2400" smtClean="0"/>
              <a:t/>
            </a:r>
            <a:br>
              <a:rPr lang="ar-EG" sz="2400" smtClean="0"/>
            </a:br>
            <a:r>
              <a:rPr lang="en-US" sz="2400" smtClean="0"/>
              <a:t>Class 3 – Rhyme</a:t>
            </a:r>
            <a:r>
              <a:rPr lang="ar-EG" sz="1100" smtClean="0"/>
              <a:t/>
            </a:r>
            <a:br>
              <a:rPr lang="ar-EG" sz="1100" smtClean="0"/>
            </a:br>
            <a:endParaRPr lang="ar-EG" sz="1500" smtClean="0"/>
          </a:p>
        </p:txBody>
      </p:sp>
      <p:sp>
        <p:nvSpPr>
          <p:cNvPr id="3076" name="Text Placeholder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471988" cy="4800600"/>
          </a:xfrm>
        </p:spPr>
        <p:txBody>
          <a:bodyPr/>
          <a:lstStyle/>
          <a:p>
            <a:pPr algn="ctr"/>
            <a:r>
              <a:rPr lang="en-US" altLang="ar-EG" sz="4400" smtClean="0"/>
              <a:t>How to Interpret Poetry</a:t>
            </a:r>
          </a:p>
          <a:p>
            <a:pPr algn="ctr"/>
            <a:r>
              <a:rPr lang="en-US" altLang="ar-EG" sz="4400" smtClean="0"/>
              <a:t>Learn to Understand and Enjoy poetic 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Example of a Couplet Poem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Way down South where bananas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grow,</a:t>
            </a: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 grasshopper stepped on an elephant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s </a:t>
            </a:r>
            <a:r>
              <a:rPr lang="en-US" altLang="ja-JP" sz="2400" b="1">
                <a:solidFill>
                  <a:schemeClr val="accent1"/>
                </a:solidFill>
                <a:latin typeface="Tahoma" pitchFamily="34" charset="0"/>
              </a:rPr>
              <a:t>toe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The elephant said, with tears in his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eyes,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“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Pick on somebody your own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size!</a:t>
            </a:r>
            <a:r>
              <a:rPr lang="ja-JP" altLang="en-US" sz="2400" b="1">
                <a:solidFill>
                  <a:schemeClr val="hlink"/>
                </a:solidFill>
                <a:latin typeface="Arial" pitchFamily="34" charset="0"/>
              </a:rPr>
              <a:t>”</a:t>
            </a:r>
            <a:endParaRPr lang="en-US" altLang="ar-EG" sz="24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Do these lines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peanut sat on the railroad track,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His heart was all a-flutter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Along came a train– 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Toot, toot!– peanut butter!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Which words make them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peanut sat on the railroad track,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His heart was all a-flutter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Along came a train– 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Toot, toot!– peanut butter!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Do these lines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peanut sat on the railroad track,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His heart was all a-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flutter</a:t>
            </a:r>
            <a:b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Along came a train– 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Toot, toot!– peanut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butter!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Do these lines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down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shake them to and fro,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whirl the leaves in flocks of brown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send them high and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words make them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down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shake them to and fro,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whirl the leaves in flocks of brown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send them high and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words make them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I toss the branches up and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down</a:t>
            </a:r>
            <a:b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shake them to and fro,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I whirl the leaves in flocks of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brown</a:t>
            </a:r>
            <a:b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send them high and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words make them rhyme?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down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And shake them to and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fro,</a:t>
            </a:r>
            <a:b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whirl the leaves in flocks of brown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And send them high and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066800" y="2286000"/>
            <a:ext cx="72390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When four lines have an alternating rhyme pattern, it</a:t>
            </a:r>
            <a:r>
              <a:rPr lang="ja-JP" altLang="en-US" sz="2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800" b="1">
                <a:solidFill>
                  <a:schemeClr val="tx2"/>
                </a:solidFill>
                <a:latin typeface="Tahoma" pitchFamily="34" charset="0"/>
              </a:rPr>
              <a:t>s called a </a:t>
            </a:r>
          </a:p>
          <a:p>
            <a:pPr algn="ctr">
              <a:spcBef>
                <a:spcPct val="50000"/>
              </a:spcBef>
            </a:pPr>
            <a:r>
              <a:rPr lang="en-US" altLang="ar-EG" sz="3600" b="1">
                <a:solidFill>
                  <a:schemeClr val="tx2"/>
                </a:solidFill>
                <a:latin typeface="Tahoma" pitchFamily="34" charset="0"/>
              </a:rPr>
              <a:t>QUATRAIN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When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four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lines have an alternating rhyme pattern, it</a:t>
            </a:r>
            <a:r>
              <a:rPr lang="ja-JP" altLang="en-US" sz="2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800" b="1">
                <a:solidFill>
                  <a:schemeClr val="tx2"/>
                </a:solidFill>
                <a:latin typeface="Tahoma" pitchFamily="34" charset="0"/>
              </a:rPr>
              <a:t>s called a </a:t>
            </a:r>
          </a:p>
          <a:p>
            <a:pPr algn="ctr">
              <a:spcBef>
                <a:spcPct val="50000"/>
              </a:spcBef>
            </a:pPr>
            <a:r>
              <a:rPr lang="en-US" altLang="ar-EG" sz="3600" b="1">
                <a:solidFill>
                  <a:schemeClr val="accent1"/>
                </a:solidFill>
                <a:latin typeface="Tahoma" pitchFamily="34" charset="0"/>
              </a:rPr>
              <a:t>QUA</a:t>
            </a:r>
            <a:r>
              <a:rPr lang="en-US" altLang="ar-EG" sz="3600" b="1">
                <a:solidFill>
                  <a:schemeClr val="tx2"/>
                </a:solidFill>
                <a:latin typeface="Tahoma" pitchFamily="34" charset="0"/>
              </a:rPr>
              <a:t>TRAIN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Do these lines of poetry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Twinkle, Twinkle, little star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wonder what you are?</a:t>
            </a:r>
          </a:p>
          <a:p>
            <a:pPr>
              <a:spcBef>
                <a:spcPct val="50000"/>
              </a:spcBef>
            </a:pPr>
            <a:endParaRPr lang="en-US" altLang="ar-EG" sz="24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81534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 example of a Quatrain Poem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The Sleepy Giant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My age is three hundred and seventy-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two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And I think, with the deepest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regret,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used to pick up and voraciously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chew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The dear little boys whom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I 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81534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ve eaten them raw, in their holiday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suits;</a:t>
            </a:r>
            <a:b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I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ve eaten them curried with </a:t>
            </a:r>
            <a:r>
              <a:rPr lang="en-US" altLang="ja-JP" sz="2400" b="1">
                <a:solidFill>
                  <a:schemeClr val="accent1"/>
                </a:solidFill>
                <a:latin typeface="Tahoma" pitchFamily="34" charset="0"/>
              </a:rPr>
              <a:t>rice;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I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ve eaten them baked, in their jackets and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boots,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And found them exceedingly </a:t>
            </a:r>
            <a:r>
              <a:rPr lang="en-US" altLang="ja-JP" sz="2400" b="1">
                <a:solidFill>
                  <a:schemeClr val="accent1"/>
                </a:solidFill>
                <a:latin typeface="Tahoma" pitchFamily="34" charset="0"/>
              </a:rPr>
              <a:t>nice.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But now that my jaws are too weak for such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fare,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 think it exceedingly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rude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to do such a thing, when I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m quite well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aware</a:t>
            </a:r>
            <a:b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Little boys do not like to be </a:t>
            </a:r>
            <a:r>
              <a:rPr lang="en-US" altLang="ja-JP" sz="2400" b="1">
                <a:solidFill>
                  <a:schemeClr val="accent1"/>
                </a:solidFill>
                <a:latin typeface="Tahoma" pitchFamily="34" charset="0"/>
              </a:rPr>
              <a:t>chewed.</a:t>
            </a:r>
            <a:endParaRPr lang="en-US" altLang="ar-EG" sz="2400" b="1">
              <a:solidFill>
                <a:schemeClr val="accent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8153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And so I contentedly live upon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eels,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And try to do nothing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amiss,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And I pass all the time I can spare from my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meals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In innocent slumber– like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81534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When an author sets up a poem so that certain lines rhyme with each other, it is called a</a:t>
            </a:r>
          </a:p>
          <a:p>
            <a:pPr algn="ctr">
              <a:spcBef>
                <a:spcPct val="50000"/>
              </a:spcBef>
            </a:pPr>
            <a:r>
              <a:rPr lang="en-US" altLang="ar-EG" sz="3600" b="1">
                <a:solidFill>
                  <a:schemeClr val="tx2"/>
                </a:solidFill>
                <a:latin typeface="Tahoma" pitchFamily="34" charset="0"/>
              </a:rPr>
              <a:t>RHYME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81534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Figuring out the Rhyme Scheme of a poem helps us understand the poem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s meaning better.</a:t>
            </a:r>
          </a:p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We can use letters to mark the Rhyme Scheme, like this: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Twinkle, Twinkle, little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star        A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wonder what you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are?     A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Up above the world so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bright     B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Like a diamond in the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night        B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hlink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2209800"/>
            <a:ext cx="777240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Twinkle, Twinkle, little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star        A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wonder what you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are?     A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Up above the world so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bright     B</a:t>
            </a:r>
            <a:b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Like a diamond in the </a:t>
            </a:r>
            <a:r>
              <a:rPr lang="en-US" altLang="ar-EG" sz="2400" b="1">
                <a:solidFill>
                  <a:schemeClr val="hlink"/>
                </a:solidFill>
                <a:latin typeface="Tahoma" pitchFamily="34" charset="0"/>
              </a:rPr>
              <a:t>night        B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This poem is a Couplet poem.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The Rhyme Scheme of a Couplet poem is </a:t>
            </a:r>
            <a:r>
              <a:rPr lang="en-US" altLang="ar-EG" sz="3600" b="1">
                <a:solidFill>
                  <a:schemeClr val="accent1"/>
                </a:solidFill>
                <a:latin typeface="Tahoma" pitchFamily="34" charset="0"/>
              </a:rPr>
              <a:t>AA</a:t>
            </a:r>
            <a:r>
              <a:rPr lang="en-US" altLang="ar-EG" sz="3600" b="1">
                <a:solidFill>
                  <a:schemeClr val="hlink"/>
                </a:solidFill>
                <a:latin typeface="Tahoma" pitchFamily="34" charset="0"/>
              </a:rPr>
              <a:t>BB</a:t>
            </a:r>
            <a:r>
              <a:rPr lang="en-US" altLang="ar-EG" sz="3600" b="1">
                <a:solidFill>
                  <a:schemeClr val="tx2"/>
                </a:solidFill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7772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is the Rhyme Scheme for this poem?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Way down South where bananas grow, 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 grasshopper stepped on an elephant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s toe   </a:t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The elephant said, with tears in his eyes, </a:t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“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Pick on somebody your own size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”</a:t>
            </a:r>
            <a:endParaRPr lang="en-US" altLang="ar-EG" sz="24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77724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is the Rhyme Scheme for this poem?</a:t>
            </a: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Way down South where bananas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grow,           A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 grasshopper stepped on an elephant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s </a:t>
            </a:r>
            <a:r>
              <a:rPr lang="en-US" altLang="ja-JP" sz="2400" b="1">
                <a:solidFill>
                  <a:schemeClr val="accent1"/>
                </a:solidFill>
                <a:latin typeface="Tahoma" pitchFamily="34" charset="0"/>
              </a:rPr>
              <a:t>toe   A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The elephant said, with tears in his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eyes,        B</a:t>
            </a:r>
            <a:b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</a:b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“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Pick on somebody your own 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size!</a:t>
            </a:r>
            <a:r>
              <a:rPr lang="ja-JP" altLang="en-US" sz="2400" b="1">
                <a:solidFill>
                  <a:schemeClr val="hlink"/>
                </a:solidFill>
                <a:latin typeface="Arial" pitchFamily="34" charset="0"/>
              </a:rPr>
              <a:t>”</a:t>
            </a:r>
            <a:r>
              <a:rPr lang="en-US" altLang="ja-JP" sz="2400" b="1">
                <a:solidFill>
                  <a:schemeClr val="hlink"/>
                </a:solidFill>
                <a:latin typeface="Tahoma" pitchFamily="34" charset="0"/>
              </a:rPr>
              <a:t>                  B</a:t>
            </a:r>
          </a:p>
          <a:p>
            <a:pPr>
              <a:spcBef>
                <a:spcPct val="50000"/>
              </a:spcBef>
            </a:pPr>
            <a:endParaRPr lang="en-US" altLang="ar-EG" sz="24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3200" b="1">
                <a:solidFill>
                  <a:schemeClr val="tx2"/>
                </a:solidFill>
                <a:latin typeface="Tahoma" pitchFamily="34" charset="0"/>
              </a:rPr>
              <a:t>AABB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about the Rhyme Scheme for a Quatrain?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down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shake them to and fro,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whirl the leaves in flocks of brown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send them high and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066800" y="2286000"/>
            <a:ext cx="7239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about the Rhyme Scheme for a Quatrain?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I toss the branches up and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down       A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And shake them to and fro,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I whirl the leaves in flocks of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brown  A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And send them high and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6962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Which words make them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Twinkle, Twinkle, little star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wonder what you are?</a:t>
            </a:r>
          </a:p>
          <a:p>
            <a:pPr>
              <a:spcBef>
                <a:spcPct val="50000"/>
              </a:spcBef>
            </a:pPr>
            <a:endParaRPr lang="en-US" altLang="ar-EG" sz="24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about the Rhyme Scheme for a Quatrain?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down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And shake them to and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fro,                  B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whirl the leaves in flocks of brown</a:t>
            </a:r>
            <a:b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And send them high and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low.              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What about the Rhyme Scheme for a Quatrain?</a:t>
            </a: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I toss the branches up and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down       A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And shake them to and </a:t>
            </a: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fro,                 B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I whirl the leaves in flocks of </a:t>
            </a:r>
            <a:r>
              <a:rPr lang="en-US" altLang="ar-EG" sz="2800" b="1">
                <a:solidFill>
                  <a:schemeClr val="accent1"/>
                </a:solidFill>
                <a:latin typeface="Tahoma" pitchFamily="34" charset="0"/>
              </a:rPr>
              <a:t>brown  A</a:t>
            </a: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 And send them high and </a:t>
            </a:r>
            <a:r>
              <a:rPr lang="en-US" altLang="ar-EG" sz="2800" b="1">
                <a:solidFill>
                  <a:schemeClr val="hlink"/>
                </a:solidFill>
                <a:latin typeface="Tahoma" pitchFamily="34" charset="0"/>
              </a:rPr>
              <a:t>low.              B</a:t>
            </a:r>
          </a:p>
          <a:p>
            <a:pPr>
              <a:spcBef>
                <a:spcPct val="50000"/>
              </a:spcBef>
            </a:pPr>
            <a:r>
              <a:rPr lang="en-US" altLang="ar-EG" sz="3600" b="1">
                <a:solidFill>
                  <a:schemeClr val="accent1"/>
                </a:solidFill>
                <a:latin typeface="Tahoma" pitchFamily="34" charset="0"/>
              </a:rPr>
              <a:t>A</a:t>
            </a:r>
            <a:r>
              <a:rPr lang="en-US" altLang="ar-EG" sz="3600" b="1">
                <a:solidFill>
                  <a:schemeClr val="hlink"/>
                </a:solidFill>
                <a:latin typeface="Tahoma" pitchFamily="34" charset="0"/>
              </a:rPr>
              <a:t>B</a:t>
            </a:r>
            <a:r>
              <a:rPr lang="en-US" altLang="ar-EG" sz="3600" b="1">
                <a:solidFill>
                  <a:schemeClr val="accent1"/>
                </a:solidFill>
                <a:latin typeface="Tahoma" pitchFamily="34" charset="0"/>
              </a:rPr>
              <a:t>A</a:t>
            </a:r>
            <a:r>
              <a:rPr lang="en-US" altLang="ar-EG" sz="3600" b="1">
                <a:solidFill>
                  <a:schemeClr val="hlink"/>
                </a:solidFill>
                <a:latin typeface="Tahoma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7239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Let</a:t>
            </a:r>
            <a:r>
              <a:rPr lang="ja-JP" altLang="en-US" sz="2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800" b="1">
                <a:solidFill>
                  <a:schemeClr val="tx2"/>
                </a:solidFill>
                <a:latin typeface="Tahoma" pitchFamily="34" charset="0"/>
              </a:rPr>
              <a:t>s Review.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Couplet is a…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7239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Let</a:t>
            </a:r>
            <a:r>
              <a:rPr lang="ja-JP" altLang="en-US" sz="2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800" b="1">
                <a:solidFill>
                  <a:schemeClr val="tx2"/>
                </a:solidFill>
                <a:latin typeface="Tahoma" pitchFamily="34" charset="0"/>
              </a:rPr>
              <a:t>s Review.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Couplet is a pair of rhymed lines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Quatrain is a…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Quatrain is a set of four lines with alternating rhymes.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Rhyme Scheme is a…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Rhyme Scheme is a pattern of rhymes in a poem.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Rhyme Scheme is a pattern of rhymes in a poem.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we figure it out by…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 Rhyme Scheme is a pattern of rhymes in a poem.</a:t>
            </a:r>
          </a:p>
          <a:p>
            <a:pPr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And we figure it out by assigning letters of the alphabet to sets of rhyming lines.</a:t>
            </a:r>
            <a:endParaRPr lang="en-US" altLang="ar-EG" sz="3600" b="1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7724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Which words make them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Twinkle, Twinkle, little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star</a:t>
            </a:r>
            <a:b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How I wonder what you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are?</a:t>
            </a:r>
          </a:p>
          <a:p>
            <a:pPr>
              <a:spcBef>
                <a:spcPct val="50000"/>
              </a:spcBef>
            </a:pPr>
            <a:endParaRPr lang="en-US" altLang="ar-EG" sz="24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Do these lines of poetry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 must follow in their train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Down the crooked fairy 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Which words make them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 must follow in their train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Down the crooked fairy 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Which words make them rhyme?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I must follow in their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train</a:t>
            </a: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Down the crooked fairy </a:t>
            </a:r>
            <a:r>
              <a:rPr lang="en-US" altLang="ar-EG" sz="2400" b="1">
                <a:solidFill>
                  <a:schemeClr val="accent1"/>
                </a:solidFill>
                <a:latin typeface="Tahoma" pitchFamily="34" charset="0"/>
              </a:rPr>
              <a:t>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When two lines of poetry rhyme, it</a:t>
            </a:r>
            <a:r>
              <a:rPr lang="ja-JP" altLang="en-US" sz="28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800" b="1">
                <a:solidFill>
                  <a:schemeClr val="tx2"/>
                </a:solidFill>
                <a:latin typeface="Tahoma" pitchFamily="34" charset="0"/>
              </a:rPr>
              <a:t>s called a</a:t>
            </a:r>
          </a:p>
          <a:p>
            <a:pPr algn="ctr">
              <a:spcBef>
                <a:spcPct val="50000"/>
              </a:spcBef>
            </a:pPr>
            <a:r>
              <a:rPr lang="en-US" altLang="ar-EG" sz="3200" b="1">
                <a:solidFill>
                  <a:schemeClr val="tx2"/>
                </a:solidFill>
                <a:latin typeface="Tahoma" pitchFamily="34" charset="0"/>
              </a:rPr>
              <a:t>COUPLET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ar-EG" sz="2800" b="1">
                <a:solidFill>
                  <a:schemeClr val="tx2"/>
                </a:solidFill>
                <a:latin typeface="Tahoma" pitchFamily="34" charset="0"/>
              </a:rPr>
              <a:t>Example of a Couplet Poem</a:t>
            </a:r>
          </a:p>
          <a:p>
            <a:pPr algn="ctr">
              <a:spcBef>
                <a:spcPct val="50000"/>
              </a:spcBef>
            </a:pPr>
            <a:endParaRPr lang="en-US" altLang="ar-EG" sz="2800" b="1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Way down South where bananas grow,</a:t>
            </a:r>
            <a:b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ar-EG" sz="2400" b="1">
                <a:solidFill>
                  <a:schemeClr val="tx2"/>
                </a:solidFill>
                <a:latin typeface="Tahoma" pitchFamily="34" charset="0"/>
              </a:rPr>
              <a:t>A grasshopper stepped on an elephant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’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s toe</a:t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The elephant said, with tears in his eyes,</a:t>
            </a:r>
            <a:b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</a:b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“</a:t>
            </a:r>
            <a:r>
              <a:rPr lang="en-US" altLang="ja-JP" sz="2400" b="1">
                <a:solidFill>
                  <a:schemeClr val="tx2"/>
                </a:solidFill>
                <a:latin typeface="Tahoma" pitchFamily="34" charset="0"/>
              </a:rPr>
              <a:t>Pick on somebody your own size!</a:t>
            </a:r>
            <a:r>
              <a:rPr lang="ja-JP" altLang="en-US" sz="2400" b="1">
                <a:solidFill>
                  <a:schemeClr val="tx2"/>
                </a:solidFill>
                <a:latin typeface="Arial" pitchFamily="34" charset="0"/>
              </a:rPr>
              <a:t>”</a:t>
            </a:r>
            <a:endParaRPr lang="en-US" altLang="ar-EG" sz="24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ETIC">
  <a:themeElements>
    <a:clrScheme name="POETIC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POETIC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OETIC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TIC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TIC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Settings\Jess\Application Data\Microsoft\Templates\POETIC.POT</Template>
  <TotalTime>172</TotalTime>
  <Words>579</Words>
  <Application>Microsoft Office PowerPoint</Application>
  <PresentationFormat>On-screen Show (4:3)</PresentationFormat>
  <Paragraphs>94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Times New Roman</vt:lpstr>
      <vt:lpstr>MS PGothic</vt:lpstr>
      <vt:lpstr>Arial</vt:lpstr>
      <vt:lpstr>Calibri</vt:lpstr>
      <vt:lpstr>Tahoma</vt:lpstr>
      <vt:lpstr>POETIC</vt:lpstr>
      <vt:lpstr>Benha University Faculty of Arts Department of English Language &amp; Literature Second Semester 2020 Introduction to Poetry First Grade Mohammad Al-Hussini  Mansour Abuarab  Class 3 – Rhyme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</dc:creator>
  <cp:lastModifiedBy>DrMohsen</cp:lastModifiedBy>
  <cp:revision>8</cp:revision>
  <dcterms:created xsi:type="dcterms:W3CDTF">2007-02-08T01:33:32Z</dcterms:created>
  <dcterms:modified xsi:type="dcterms:W3CDTF">2020-03-21T21:31:14Z</dcterms:modified>
</cp:coreProperties>
</file>